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0"/>
  </p:notesMasterIdLst>
  <p:sldIdLst>
    <p:sldId id="257" r:id="rId2"/>
    <p:sldId id="258" r:id="rId3"/>
    <p:sldId id="260" r:id="rId4"/>
    <p:sldId id="261" r:id="rId5"/>
    <p:sldId id="263"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398" autoAdjust="0"/>
  </p:normalViewPr>
  <p:slideViewPr>
    <p:cSldViewPr snapToGrid="0">
      <p:cViewPr varScale="1">
        <p:scale>
          <a:sx n="37" d="100"/>
          <a:sy n="37" d="100"/>
        </p:scale>
        <p:origin x="4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BF4842-1A5C-4135-BDF4-E43C906D0A13}" type="doc">
      <dgm:prSet loTypeId="urn:microsoft.com/office/officeart/2005/8/layout/list1" loCatId="list" qsTypeId="urn:microsoft.com/office/officeart/2005/8/quickstyle/simple4" qsCatId="simple" csTypeId="urn:microsoft.com/office/officeart/2005/8/colors/colorful5" csCatId="colorful" phldr="1"/>
      <dgm:spPr/>
      <dgm:t>
        <a:bodyPr/>
        <a:lstStyle/>
        <a:p>
          <a:endParaRPr lang="en-US"/>
        </a:p>
      </dgm:t>
    </dgm:pt>
    <dgm:pt modelId="{059F031F-7CBF-4EDE-B3CA-E0F8D6B5DA89}">
      <dgm:prSet phldrT="[Text]" custT="1"/>
      <dgm:spPr/>
      <dgm:t>
        <a:bodyPr/>
        <a:lstStyle/>
        <a:p>
          <a:r>
            <a:rPr lang="en-US" sz="4000" dirty="0" smtClean="0"/>
            <a:t>Data collection</a:t>
          </a:r>
          <a:endParaRPr lang="en-US" sz="4000" dirty="0"/>
        </a:p>
      </dgm:t>
    </dgm:pt>
    <dgm:pt modelId="{61329D68-5D7D-46E4-BBE4-394AAAD02A1D}" type="parTrans" cxnId="{21DE9EB8-D9DC-4F5C-8C8C-28CE7A6D5807}">
      <dgm:prSet/>
      <dgm:spPr/>
      <dgm:t>
        <a:bodyPr/>
        <a:lstStyle/>
        <a:p>
          <a:endParaRPr lang="en-US" sz="2400">
            <a:solidFill>
              <a:schemeClr val="tx1"/>
            </a:solidFill>
          </a:endParaRPr>
        </a:p>
      </dgm:t>
    </dgm:pt>
    <dgm:pt modelId="{06668214-A8E1-47F8-9056-4F44E3BA6452}" type="sibTrans" cxnId="{21DE9EB8-D9DC-4F5C-8C8C-28CE7A6D5807}">
      <dgm:prSet/>
      <dgm:spPr/>
      <dgm:t>
        <a:bodyPr/>
        <a:lstStyle/>
        <a:p>
          <a:endParaRPr lang="en-US" sz="2400">
            <a:solidFill>
              <a:schemeClr val="tx1"/>
            </a:solidFill>
          </a:endParaRPr>
        </a:p>
      </dgm:t>
    </dgm:pt>
    <dgm:pt modelId="{131ADEFD-6B73-4055-A7E9-8DD770599406}">
      <dgm:prSet custT="1"/>
      <dgm:spPr/>
      <dgm:t>
        <a:bodyPr/>
        <a:lstStyle/>
        <a:p>
          <a:r>
            <a:rPr lang="en-US" sz="4000" dirty="0" smtClean="0"/>
            <a:t>Information development</a:t>
          </a:r>
          <a:endParaRPr lang="en-US" sz="4000" dirty="0" smtClean="0"/>
        </a:p>
      </dgm:t>
    </dgm:pt>
    <dgm:pt modelId="{76E7F417-B917-41A3-AB91-363BBA879BC2}" type="parTrans" cxnId="{F26AB187-B90B-4702-8F48-CDF40CBA0A1B}">
      <dgm:prSet/>
      <dgm:spPr/>
      <dgm:t>
        <a:bodyPr/>
        <a:lstStyle/>
        <a:p>
          <a:endParaRPr lang="en-US" sz="2400">
            <a:solidFill>
              <a:schemeClr val="tx1"/>
            </a:solidFill>
          </a:endParaRPr>
        </a:p>
      </dgm:t>
    </dgm:pt>
    <dgm:pt modelId="{8A71868F-7C42-4499-97EE-D873323108D6}" type="sibTrans" cxnId="{F26AB187-B90B-4702-8F48-CDF40CBA0A1B}">
      <dgm:prSet/>
      <dgm:spPr/>
      <dgm:t>
        <a:bodyPr/>
        <a:lstStyle/>
        <a:p>
          <a:endParaRPr lang="en-US" sz="2400">
            <a:solidFill>
              <a:schemeClr val="tx1"/>
            </a:solidFill>
          </a:endParaRPr>
        </a:p>
      </dgm:t>
    </dgm:pt>
    <dgm:pt modelId="{006D06CE-153F-47A0-B776-D9E46D18293E}">
      <dgm:prSet custT="1"/>
      <dgm:spPr/>
      <dgm:t>
        <a:bodyPr/>
        <a:lstStyle/>
        <a:p>
          <a:r>
            <a:rPr lang="en-US" sz="4000" smtClean="0"/>
            <a:t>Knowledge use </a:t>
          </a:r>
          <a:endParaRPr lang="en-US" sz="4000" dirty="0" smtClean="0"/>
        </a:p>
      </dgm:t>
    </dgm:pt>
    <dgm:pt modelId="{25261FAA-2A21-4DA1-AF36-DAC312A57FF6}" type="parTrans" cxnId="{775B6161-D582-4B33-867E-8421E94FAE98}">
      <dgm:prSet/>
      <dgm:spPr/>
      <dgm:t>
        <a:bodyPr/>
        <a:lstStyle/>
        <a:p>
          <a:endParaRPr lang="en-US" sz="2400">
            <a:solidFill>
              <a:schemeClr val="tx1"/>
            </a:solidFill>
          </a:endParaRPr>
        </a:p>
      </dgm:t>
    </dgm:pt>
    <dgm:pt modelId="{10672828-6662-4B8E-8855-D263586A8AE8}" type="sibTrans" cxnId="{775B6161-D582-4B33-867E-8421E94FAE98}">
      <dgm:prSet/>
      <dgm:spPr/>
      <dgm:t>
        <a:bodyPr/>
        <a:lstStyle/>
        <a:p>
          <a:endParaRPr lang="en-US" sz="2400">
            <a:solidFill>
              <a:schemeClr val="tx1"/>
            </a:solidFill>
          </a:endParaRPr>
        </a:p>
      </dgm:t>
    </dgm:pt>
    <dgm:pt modelId="{C9EE81A3-4252-41FF-8614-8454A59F22E4}">
      <dgm:prSet custT="1"/>
      <dgm:spPr/>
      <dgm:t>
        <a:bodyPr/>
        <a:lstStyle/>
        <a:p>
          <a:r>
            <a:rPr lang="en-US" sz="4000" dirty="0" smtClean="0"/>
            <a:t>Knowledge building </a:t>
          </a:r>
          <a:endParaRPr lang="en-US" sz="4000" dirty="0"/>
        </a:p>
      </dgm:t>
    </dgm:pt>
    <dgm:pt modelId="{DE34D290-2509-4BDC-9C59-33A39598427B}" type="parTrans" cxnId="{90223E5B-A967-4EE0-89EA-7A6A08450848}">
      <dgm:prSet/>
      <dgm:spPr/>
      <dgm:t>
        <a:bodyPr/>
        <a:lstStyle/>
        <a:p>
          <a:endParaRPr lang="en-US" sz="2400">
            <a:solidFill>
              <a:schemeClr val="tx1"/>
            </a:solidFill>
          </a:endParaRPr>
        </a:p>
      </dgm:t>
    </dgm:pt>
    <dgm:pt modelId="{098EC443-8404-4FAC-9EF6-DCB7A066B403}" type="sibTrans" cxnId="{90223E5B-A967-4EE0-89EA-7A6A08450848}">
      <dgm:prSet/>
      <dgm:spPr/>
      <dgm:t>
        <a:bodyPr/>
        <a:lstStyle/>
        <a:p>
          <a:endParaRPr lang="en-US" sz="2400">
            <a:solidFill>
              <a:schemeClr val="tx1"/>
            </a:solidFill>
          </a:endParaRPr>
        </a:p>
      </dgm:t>
    </dgm:pt>
    <dgm:pt modelId="{613598C7-43D2-47C5-9879-6BEEE53B25C2}" type="pres">
      <dgm:prSet presAssocID="{B7BF4842-1A5C-4135-BDF4-E43C906D0A13}" presName="linear" presStyleCnt="0">
        <dgm:presLayoutVars>
          <dgm:dir/>
          <dgm:animLvl val="lvl"/>
          <dgm:resizeHandles val="exact"/>
        </dgm:presLayoutVars>
      </dgm:prSet>
      <dgm:spPr/>
      <dgm:t>
        <a:bodyPr/>
        <a:lstStyle/>
        <a:p>
          <a:endParaRPr lang="en-US"/>
        </a:p>
      </dgm:t>
    </dgm:pt>
    <dgm:pt modelId="{F292A239-1598-42A0-98B4-CE3517B26B00}" type="pres">
      <dgm:prSet presAssocID="{059F031F-7CBF-4EDE-B3CA-E0F8D6B5DA89}" presName="parentLin" presStyleCnt="0"/>
      <dgm:spPr/>
      <dgm:t>
        <a:bodyPr/>
        <a:lstStyle/>
        <a:p>
          <a:endParaRPr lang="en-US"/>
        </a:p>
      </dgm:t>
    </dgm:pt>
    <dgm:pt modelId="{1E9EDB02-A2EE-457F-BE87-6A483F672FDE}" type="pres">
      <dgm:prSet presAssocID="{059F031F-7CBF-4EDE-B3CA-E0F8D6B5DA89}" presName="parentLeftMargin" presStyleLbl="node1" presStyleIdx="0" presStyleCnt="4"/>
      <dgm:spPr/>
      <dgm:t>
        <a:bodyPr/>
        <a:lstStyle/>
        <a:p>
          <a:endParaRPr lang="en-US"/>
        </a:p>
      </dgm:t>
    </dgm:pt>
    <dgm:pt modelId="{139BA033-5BE2-47D2-9D64-7585B693E7F9}" type="pres">
      <dgm:prSet presAssocID="{059F031F-7CBF-4EDE-B3CA-E0F8D6B5DA89}" presName="parentText" presStyleLbl="node1" presStyleIdx="0" presStyleCnt="4" custScaleX="118151">
        <dgm:presLayoutVars>
          <dgm:chMax val="0"/>
          <dgm:bulletEnabled val="1"/>
        </dgm:presLayoutVars>
      </dgm:prSet>
      <dgm:spPr/>
      <dgm:t>
        <a:bodyPr/>
        <a:lstStyle/>
        <a:p>
          <a:endParaRPr lang="en-US"/>
        </a:p>
      </dgm:t>
    </dgm:pt>
    <dgm:pt modelId="{8A41493E-329C-41B3-AED7-F1C60F803BE0}" type="pres">
      <dgm:prSet presAssocID="{059F031F-7CBF-4EDE-B3CA-E0F8D6B5DA89}" presName="negativeSpace" presStyleCnt="0"/>
      <dgm:spPr/>
      <dgm:t>
        <a:bodyPr/>
        <a:lstStyle/>
        <a:p>
          <a:endParaRPr lang="en-US"/>
        </a:p>
      </dgm:t>
    </dgm:pt>
    <dgm:pt modelId="{74325DDA-344E-49BB-9C4B-5D8AE4560C9B}" type="pres">
      <dgm:prSet presAssocID="{059F031F-7CBF-4EDE-B3CA-E0F8D6B5DA89}" presName="childText" presStyleLbl="conFgAcc1" presStyleIdx="0" presStyleCnt="4">
        <dgm:presLayoutVars>
          <dgm:bulletEnabled val="1"/>
        </dgm:presLayoutVars>
      </dgm:prSet>
      <dgm:spPr/>
      <dgm:t>
        <a:bodyPr/>
        <a:lstStyle/>
        <a:p>
          <a:endParaRPr lang="en-US"/>
        </a:p>
      </dgm:t>
    </dgm:pt>
    <dgm:pt modelId="{65B50038-0E36-450C-A265-5AF6402C3CB0}" type="pres">
      <dgm:prSet presAssocID="{06668214-A8E1-47F8-9056-4F44E3BA6452}" presName="spaceBetweenRectangles" presStyleCnt="0"/>
      <dgm:spPr/>
      <dgm:t>
        <a:bodyPr/>
        <a:lstStyle/>
        <a:p>
          <a:endParaRPr lang="en-US"/>
        </a:p>
      </dgm:t>
    </dgm:pt>
    <dgm:pt modelId="{FC5C0453-27C5-45F3-97C0-4DA34FA8313C}" type="pres">
      <dgm:prSet presAssocID="{131ADEFD-6B73-4055-A7E9-8DD770599406}" presName="parentLin" presStyleCnt="0"/>
      <dgm:spPr/>
      <dgm:t>
        <a:bodyPr/>
        <a:lstStyle/>
        <a:p>
          <a:endParaRPr lang="en-US"/>
        </a:p>
      </dgm:t>
    </dgm:pt>
    <dgm:pt modelId="{C2F036F9-AD07-42AE-95A3-76A70F3E4C82}" type="pres">
      <dgm:prSet presAssocID="{131ADEFD-6B73-4055-A7E9-8DD770599406}" presName="parentLeftMargin" presStyleLbl="node1" presStyleIdx="0" presStyleCnt="4"/>
      <dgm:spPr/>
      <dgm:t>
        <a:bodyPr/>
        <a:lstStyle/>
        <a:p>
          <a:endParaRPr lang="en-US"/>
        </a:p>
      </dgm:t>
    </dgm:pt>
    <dgm:pt modelId="{0EA6F921-EE94-4186-BEFC-DD70EA73A032}" type="pres">
      <dgm:prSet presAssocID="{131ADEFD-6B73-4055-A7E9-8DD770599406}" presName="parentText" presStyleLbl="node1" presStyleIdx="1" presStyleCnt="4" custScaleX="119595">
        <dgm:presLayoutVars>
          <dgm:chMax val="0"/>
          <dgm:bulletEnabled val="1"/>
        </dgm:presLayoutVars>
      </dgm:prSet>
      <dgm:spPr/>
      <dgm:t>
        <a:bodyPr/>
        <a:lstStyle/>
        <a:p>
          <a:endParaRPr lang="en-US"/>
        </a:p>
      </dgm:t>
    </dgm:pt>
    <dgm:pt modelId="{DD8F0386-4E56-4F94-B5DC-9161C1DB2D77}" type="pres">
      <dgm:prSet presAssocID="{131ADEFD-6B73-4055-A7E9-8DD770599406}" presName="negativeSpace" presStyleCnt="0"/>
      <dgm:spPr/>
      <dgm:t>
        <a:bodyPr/>
        <a:lstStyle/>
        <a:p>
          <a:endParaRPr lang="en-US"/>
        </a:p>
      </dgm:t>
    </dgm:pt>
    <dgm:pt modelId="{B72200AA-9688-4996-8E07-68EB8F1F88F7}" type="pres">
      <dgm:prSet presAssocID="{131ADEFD-6B73-4055-A7E9-8DD770599406}" presName="childText" presStyleLbl="conFgAcc1" presStyleIdx="1" presStyleCnt="4">
        <dgm:presLayoutVars>
          <dgm:bulletEnabled val="1"/>
        </dgm:presLayoutVars>
      </dgm:prSet>
      <dgm:spPr/>
      <dgm:t>
        <a:bodyPr/>
        <a:lstStyle/>
        <a:p>
          <a:endParaRPr lang="en-US"/>
        </a:p>
      </dgm:t>
    </dgm:pt>
    <dgm:pt modelId="{268388CE-331C-4522-B8FF-318B78F7309C}" type="pres">
      <dgm:prSet presAssocID="{8A71868F-7C42-4499-97EE-D873323108D6}" presName="spaceBetweenRectangles" presStyleCnt="0"/>
      <dgm:spPr/>
      <dgm:t>
        <a:bodyPr/>
        <a:lstStyle/>
        <a:p>
          <a:endParaRPr lang="en-US"/>
        </a:p>
      </dgm:t>
    </dgm:pt>
    <dgm:pt modelId="{3D5C05F4-149D-4F42-9CF4-56BCDA0694D4}" type="pres">
      <dgm:prSet presAssocID="{006D06CE-153F-47A0-B776-D9E46D18293E}" presName="parentLin" presStyleCnt="0"/>
      <dgm:spPr/>
      <dgm:t>
        <a:bodyPr/>
        <a:lstStyle/>
        <a:p>
          <a:endParaRPr lang="en-US"/>
        </a:p>
      </dgm:t>
    </dgm:pt>
    <dgm:pt modelId="{13FC873E-2636-40E2-84A1-288304314DEB}" type="pres">
      <dgm:prSet presAssocID="{006D06CE-153F-47A0-B776-D9E46D18293E}" presName="parentLeftMargin" presStyleLbl="node1" presStyleIdx="1" presStyleCnt="4"/>
      <dgm:spPr/>
      <dgm:t>
        <a:bodyPr/>
        <a:lstStyle/>
        <a:p>
          <a:endParaRPr lang="en-US"/>
        </a:p>
      </dgm:t>
    </dgm:pt>
    <dgm:pt modelId="{5973EDEB-548F-4991-82C9-8482938F7753}" type="pres">
      <dgm:prSet presAssocID="{006D06CE-153F-47A0-B776-D9E46D18293E}" presName="parentText" presStyleLbl="node1" presStyleIdx="2" presStyleCnt="4" custScaleX="118151">
        <dgm:presLayoutVars>
          <dgm:chMax val="0"/>
          <dgm:bulletEnabled val="1"/>
        </dgm:presLayoutVars>
      </dgm:prSet>
      <dgm:spPr/>
      <dgm:t>
        <a:bodyPr/>
        <a:lstStyle/>
        <a:p>
          <a:endParaRPr lang="en-US"/>
        </a:p>
      </dgm:t>
    </dgm:pt>
    <dgm:pt modelId="{7DE1CC7A-5E07-4234-B9FE-3F9C8C82813E}" type="pres">
      <dgm:prSet presAssocID="{006D06CE-153F-47A0-B776-D9E46D18293E}" presName="negativeSpace" presStyleCnt="0"/>
      <dgm:spPr/>
      <dgm:t>
        <a:bodyPr/>
        <a:lstStyle/>
        <a:p>
          <a:endParaRPr lang="en-US"/>
        </a:p>
      </dgm:t>
    </dgm:pt>
    <dgm:pt modelId="{C7D23362-3326-4DA3-ABD3-74A69222C009}" type="pres">
      <dgm:prSet presAssocID="{006D06CE-153F-47A0-B776-D9E46D18293E}" presName="childText" presStyleLbl="conFgAcc1" presStyleIdx="2" presStyleCnt="4">
        <dgm:presLayoutVars>
          <dgm:bulletEnabled val="1"/>
        </dgm:presLayoutVars>
      </dgm:prSet>
      <dgm:spPr/>
      <dgm:t>
        <a:bodyPr/>
        <a:lstStyle/>
        <a:p>
          <a:endParaRPr lang="en-US"/>
        </a:p>
      </dgm:t>
    </dgm:pt>
    <dgm:pt modelId="{BEE9A20A-DD6D-4697-A2C3-0C3B93519994}" type="pres">
      <dgm:prSet presAssocID="{10672828-6662-4B8E-8855-D263586A8AE8}" presName="spaceBetweenRectangles" presStyleCnt="0"/>
      <dgm:spPr/>
      <dgm:t>
        <a:bodyPr/>
        <a:lstStyle/>
        <a:p>
          <a:endParaRPr lang="en-US"/>
        </a:p>
      </dgm:t>
    </dgm:pt>
    <dgm:pt modelId="{460F435E-C8F0-4721-AF97-2C618A87136C}" type="pres">
      <dgm:prSet presAssocID="{C9EE81A3-4252-41FF-8614-8454A59F22E4}" presName="parentLin" presStyleCnt="0"/>
      <dgm:spPr/>
      <dgm:t>
        <a:bodyPr/>
        <a:lstStyle/>
        <a:p>
          <a:endParaRPr lang="en-US"/>
        </a:p>
      </dgm:t>
    </dgm:pt>
    <dgm:pt modelId="{3C5B35D3-D5FD-43D0-918D-609330D6125B}" type="pres">
      <dgm:prSet presAssocID="{C9EE81A3-4252-41FF-8614-8454A59F22E4}" presName="parentLeftMargin" presStyleLbl="node1" presStyleIdx="2" presStyleCnt="4"/>
      <dgm:spPr/>
      <dgm:t>
        <a:bodyPr/>
        <a:lstStyle/>
        <a:p>
          <a:endParaRPr lang="en-US"/>
        </a:p>
      </dgm:t>
    </dgm:pt>
    <dgm:pt modelId="{79E45794-452C-40E0-9C87-9509E3C8E56C}" type="pres">
      <dgm:prSet presAssocID="{C9EE81A3-4252-41FF-8614-8454A59F22E4}" presName="parentText" presStyleLbl="node1" presStyleIdx="3" presStyleCnt="4" custScaleX="116439">
        <dgm:presLayoutVars>
          <dgm:chMax val="0"/>
          <dgm:bulletEnabled val="1"/>
        </dgm:presLayoutVars>
      </dgm:prSet>
      <dgm:spPr/>
      <dgm:t>
        <a:bodyPr/>
        <a:lstStyle/>
        <a:p>
          <a:endParaRPr lang="en-US"/>
        </a:p>
      </dgm:t>
    </dgm:pt>
    <dgm:pt modelId="{D6AF2E73-3DE4-4FA3-AAC6-362C161C93AB}" type="pres">
      <dgm:prSet presAssocID="{C9EE81A3-4252-41FF-8614-8454A59F22E4}" presName="negativeSpace" presStyleCnt="0"/>
      <dgm:spPr/>
      <dgm:t>
        <a:bodyPr/>
        <a:lstStyle/>
        <a:p>
          <a:endParaRPr lang="en-US"/>
        </a:p>
      </dgm:t>
    </dgm:pt>
    <dgm:pt modelId="{514A08B7-55C1-4115-9DC8-F17F2AC12E1E}" type="pres">
      <dgm:prSet presAssocID="{C9EE81A3-4252-41FF-8614-8454A59F22E4}" presName="childText" presStyleLbl="conFgAcc1" presStyleIdx="3" presStyleCnt="4">
        <dgm:presLayoutVars>
          <dgm:bulletEnabled val="1"/>
        </dgm:presLayoutVars>
      </dgm:prSet>
      <dgm:spPr/>
      <dgm:t>
        <a:bodyPr/>
        <a:lstStyle/>
        <a:p>
          <a:endParaRPr lang="en-US"/>
        </a:p>
      </dgm:t>
    </dgm:pt>
  </dgm:ptLst>
  <dgm:cxnLst>
    <dgm:cxn modelId="{21DE9EB8-D9DC-4F5C-8C8C-28CE7A6D5807}" srcId="{B7BF4842-1A5C-4135-BDF4-E43C906D0A13}" destId="{059F031F-7CBF-4EDE-B3CA-E0F8D6B5DA89}" srcOrd="0" destOrd="0" parTransId="{61329D68-5D7D-46E4-BBE4-394AAAD02A1D}" sibTransId="{06668214-A8E1-47F8-9056-4F44E3BA6452}"/>
    <dgm:cxn modelId="{0E717251-F7F3-452B-AE28-E2FEC811BF80}" type="presOf" srcId="{059F031F-7CBF-4EDE-B3CA-E0F8D6B5DA89}" destId="{1E9EDB02-A2EE-457F-BE87-6A483F672FDE}" srcOrd="0" destOrd="0" presId="urn:microsoft.com/office/officeart/2005/8/layout/list1"/>
    <dgm:cxn modelId="{90223E5B-A967-4EE0-89EA-7A6A08450848}" srcId="{B7BF4842-1A5C-4135-BDF4-E43C906D0A13}" destId="{C9EE81A3-4252-41FF-8614-8454A59F22E4}" srcOrd="3" destOrd="0" parTransId="{DE34D290-2509-4BDC-9C59-33A39598427B}" sibTransId="{098EC443-8404-4FAC-9EF6-DCB7A066B403}"/>
    <dgm:cxn modelId="{B7DD0318-581C-457D-AC54-9A5191BBC6CD}" type="presOf" srcId="{131ADEFD-6B73-4055-A7E9-8DD770599406}" destId="{C2F036F9-AD07-42AE-95A3-76A70F3E4C82}" srcOrd="0" destOrd="0" presId="urn:microsoft.com/office/officeart/2005/8/layout/list1"/>
    <dgm:cxn modelId="{775B6161-D582-4B33-867E-8421E94FAE98}" srcId="{B7BF4842-1A5C-4135-BDF4-E43C906D0A13}" destId="{006D06CE-153F-47A0-B776-D9E46D18293E}" srcOrd="2" destOrd="0" parTransId="{25261FAA-2A21-4DA1-AF36-DAC312A57FF6}" sibTransId="{10672828-6662-4B8E-8855-D263586A8AE8}"/>
    <dgm:cxn modelId="{7501B857-50F9-4937-8977-571B3B6DFB75}" type="presOf" srcId="{B7BF4842-1A5C-4135-BDF4-E43C906D0A13}" destId="{613598C7-43D2-47C5-9879-6BEEE53B25C2}" srcOrd="0" destOrd="0" presId="urn:microsoft.com/office/officeart/2005/8/layout/list1"/>
    <dgm:cxn modelId="{1D94E0B6-11F6-4D6F-8C75-008B30F4B628}" type="presOf" srcId="{059F031F-7CBF-4EDE-B3CA-E0F8D6B5DA89}" destId="{139BA033-5BE2-47D2-9D64-7585B693E7F9}" srcOrd="1" destOrd="0" presId="urn:microsoft.com/office/officeart/2005/8/layout/list1"/>
    <dgm:cxn modelId="{96A20A07-40D5-40F4-A4A4-B3A6D8C8A726}" type="presOf" srcId="{C9EE81A3-4252-41FF-8614-8454A59F22E4}" destId="{3C5B35D3-D5FD-43D0-918D-609330D6125B}" srcOrd="0" destOrd="0" presId="urn:microsoft.com/office/officeart/2005/8/layout/list1"/>
    <dgm:cxn modelId="{51292130-0422-4395-9AAF-6173096E13E5}" type="presOf" srcId="{006D06CE-153F-47A0-B776-D9E46D18293E}" destId="{5973EDEB-548F-4991-82C9-8482938F7753}" srcOrd="1" destOrd="0" presId="urn:microsoft.com/office/officeart/2005/8/layout/list1"/>
    <dgm:cxn modelId="{F26AB187-B90B-4702-8F48-CDF40CBA0A1B}" srcId="{B7BF4842-1A5C-4135-BDF4-E43C906D0A13}" destId="{131ADEFD-6B73-4055-A7E9-8DD770599406}" srcOrd="1" destOrd="0" parTransId="{76E7F417-B917-41A3-AB91-363BBA879BC2}" sibTransId="{8A71868F-7C42-4499-97EE-D873323108D6}"/>
    <dgm:cxn modelId="{97B43CD4-61DA-4833-B915-263D8358A6C0}" type="presOf" srcId="{006D06CE-153F-47A0-B776-D9E46D18293E}" destId="{13FC873E-2636-40E2-84A1-288304314DEB}" srcOrd="0" destOrd="0" presId="urn:microsoft.com/office/officeart/2005/8/layout/list1"/>
    <dgm:cxn modelId="{C2A04377-2F91-4F2F-AC21-4B8684337187}" type="presOf" srcId="{131ADEFD-6B73-4055-A7E9-8DD770599406}" destId="{0EA6F921-EE94-4186-BEFC-DD70EA73A032}" srcOrd="1" destOrd="0" presId="urn:microsoft.com/office/officeart/2005/8/layout/list1"/>
    <dgm:cxn modelId="{1DEECF79-D057-455B-8962-5021F9724FA1}" type="presOf" srcId="{C9EE81A3-4252-41FF-8614-8454A59F22E4}" destId="{79E45794-452C-40E0-9C87-9509E3C8E56C}" srcOrd="1" destOrd="0" presId="urn:microsoft.com/office/officeart/2005/8/layout/list1"/>
    <dgm:cxn modelId="{4CD7AF1F-10B5-4164-8918-EDFA9740568A}" type="presParOf" srcId="{613598C7-43D2-47C5-9879-6BEEE53B25C2}" destId="{F292A239-1598-42A0-98B4-CE3517B26B00}" srcOrd="0" destOrd="0" presId="urn:microsoft.com/office/officeart/2005/8/layout/list1"/>
    <dgm:cxn modelId="{4A3154ED-E634-45FA-A274-45B6E6552612}" type="presParOf" srcId="{F292A239-1598-42A0-98B4-CE3517B26B00}" destId="{1E9EDB02-A2EE-457F-BE87-6A483F672FDE}" srcOrd="0" destOrd="0" presId="urn:microsoft.com/office/officeart/2005/8/layout/list1"/>
    <dgm:cxn modelId="{5B35EB09-2EEB-47CB-AD53-86630620A700}" type="presParOf" srcId="{F292A239-1598-42A0-98B4-CE3517B26B00}" destId="{139BA033-5BE2-47D2-9D64-7585B693E7F9}" srcOrd="1" destOrd="0" presId="urn:microsoft.com/office/officeart/2005/8/layout/list1"/>
    <dgm:cxn modelId="{95A0813B-8F42-46BC-AEAF-70D324326989}" type="presParOf" srcId="{613598C7-43D2-47C5-9879-6BEEE53B25C2}" destId="{8A41493E-329C-41B3-AED7-F1C60F803BE0}" srcOrd="1" destOrd="0" presId="urn:microsoft.com/office/officeart/2005/8/layout/list1"/>
    <dgm:cxn modelId="{B5197DAA-28A4-4857-BB5C-84D804C45D01}" type="presParOf" srcId="{613598C7-43D2-47C5-9879-6BEEE53B25C2}" destId="{74325DDA-344E-49BB-9C4B-5D8AE4560C9B}" srcOrd="2" destOrd="0" presId="urn:microsoft.com/office/officeart/2005/8/layout/list1"/>
    <dgm:cxn modelId="{AD9E207D-5CB0-4B75-9EC3-78F4AC47C393}" type="presParOf" srcId="{613598C7-43D2-47C5-9879-6BEEE53B25C2}" destId="{65B50038-0E36-450C-A265-5AF6402C3CB0}" srcOrd="3" destOrd="0" presId="urn:microsoft.com/office/officeart/2005/8/layout/list1"/>
    <dgm:cxn modelId="{2F701ED8-EC40-4989-8C1B-7AE938677D1B}" type="presParOf" srcId="{613598C7-43D2-47C5-9879-6BEEE53B25C2}" destId="{FC5C0453-27C5-45F3-97C0-4DA34FA8313C}" srcOrd="4" destOrd="0" presId="urn:microsoft.com/office/officeart/2005/8/layout/list1"/>
    <dgm:cxn modelId="{CB35AE4B-7AF4-41DF-A5AE-7597499A23EB}" type="presParOf" srcId="{FC5C0453-27C5-45F3-97C0-4DA34FA8313C}" destId="{C2F036F9-AD07-42AE-95A3-76A70F3E4C82}" srcOrd="0" destOrd="0" presId="urn:microsoft.com/office/officeart/2005/8/layout/list1"/>
    <dgm:cxn modelId="{340B3F3B-EF59-4215-9729-1E3592C1B285}" type="presParOf" srcId="{FC5C0453-27C5-45F3-97C0-4DA34FA8313C}" destId="{0EA6F921-EE94-4186-BEFC-DD70EA73A032}" srcOrd="1" destOrd="0" presId="urn:microsoft.com/office/officeart/2005/8/layout/list1"/>
    <dgm:cxn modelId="{43BBF137-469C-4167-BDAF-D955EC4CFD96}" type="presParOf" srcId="{613598C7-43D2-47C5-9879-6BEEE53B25C2}" destId="{DD8F0386-4E56-4F94-B5DC-9161C1DB2D77}" srcOrd="5" destOrd="0" presId="urn:microsoft.com/office/officeart/2005/8/layout/list1"/>
    <dgm:cxn modelId="{C3CFC89B-F14E-46C1-B101-1BDB5B6EF02C}" type="presParOf" srcId="{613598C7-43D2-47C5-9879-6BEEE53B25C2}" destId="{B72200AA-9688-4996-8E07-68EB8F1F88F7}" srcOrd="6" destOrd="0" presId="urn:microsoft.com/office/officeart/2005/8/layout/list1"/>
    <dgm:cxn modelId="{228DB1D0-EA71-4CE1-BE51-67B31C82DDFE}" type="presParOf" srcId="{613598C7-43D2-47C5-9879-6BEEE53B25C2}" destId="{268388CE-331C-4522-B8FF-318B78F7309C}" srcOrd="7" destOrd="0" presId="urn:microsoft.com/office/officeart/2005/8/layout/list1"/>
    <dgm:cxn modelId="{D94B23AE-21A0-4867-A898-0039C05E8FE1}" type="presParOf" srcId="{613598C7-43D2-47C5-9879-6BEEE53B25C2}" destId="{3D5C05F4-149D-4F42-9CF4-56BCDA0694D4}" srcOrd="8" destOrd="0" presId="urn:microsoft.com/office/officeart/2005/8/layout/list1"/>
    <dgm:cxn modelId="{05795791-9DD2-48FF-B0EE-E0C06BAD5130}" type="presParOf" srcId="{3D5C05F4-149D-4F42-9CF4-56BCDA0694D4}" destId="{13FC873E-2636-40E2-84A1-288304314DEB}" srcOrd="0" destOrd="0" presId="urn:microsoft.com/office/officeart/2005/8/layout/list1"/>
    <dgm:cxn modelId="{6D44E7EE-B491-4FFD-A029-94150FD3FFA7}" type="presParOf" srcId="{3D5C05F4-149D-4F42-9CF4-56BCDA0694D4}" destId="{5973EDEB-548F-4991-82C9-8482938F7753}" srcOrd="1" destOrd="0" presId="urn:microsoft.com/office/officeart/2005/8/layout/list1"/>
    <dgm:cxn modelId="{001E0A8E-5AA6-4F75-97C8-429822D68EF8}" type="presParOf" srcId="{613598C7-43D2-47C5-9879-6BEEE53B25C2}" destId="{7DE1CC7A-5E07-4234-B9FE-3F9C8C82813E}" srcOrd="9" destOrd="0" presId="urn:microsoft.com/office/officeart/2005/8/layout/list1"/>
    <dgm:cxn modelId="{285DA695-9B7F-441A-AF17-0A56A87C3B40}" type="presParOf" srcId="{613598C7-43D2-47C5-9879-6BEEE53B25C2}" destId="{C7D23362-3326-4DA3-ABD3-74A69222C009}" srcOrd="10" destOrd="0" presId="urn:microsoft.com/office/officeart/2005/8/layout/list1"/>
    <dgm:cxn modelId="{0418D297-9FD5-49C4-AB91-573D227389AA}" type="presParOf" srcId="{613598C7-43D2-47C5-9879-6BEEE53B25C2}" destId="{BEE9A20A-DD6D-4697-A2C3-0C3B93519994}" srcOrd="11" destOrd="0" presId="urn:microsoft.com/office/officeart/2005/8/layout/list1"/>
    <dgm:cxn modelId="{49AA5AD0-018D-4206-8F52-88F9D54D23A9}" type="presParOf" srcId="{613598C7-43D2-47C5-9879-6BEEE53B25C2}" destId="{460F435E-C8F0-4721-AF97-2C618A87136C}" srcOrd="12" destOrd="0" presId="urn:microsoft.com/office/officeart/2005/8/layout/list1"/>
    <dgm:cxn modelId="{3CFAD244-8EFA-43E5-B259-90BF8B64D593}" type="presParOf" srcId="{460F435E-C8F0-4721-AF97-2C618A87136C}" destId="{3C5B35D3-D5FD-43D0-918D-609330D6125B}" srcOrd="0" destOrd="0" presId="urn:microsoft.com/office/officeart/2005/8/layout/list1"/>
    <dgm:cxn modelId="{6EB5ECF1-3B60-4C91-8839-9A2A2ED2CAB1}" type="presParOf" srcId="{460F435E-C8F0-4721-AF97-2C618A87136C}" destId="{79E45794-452C-40E0-9C87-9509E3C8E56C}" srcOrd="1" destOrd="0" presId="urn:microsoft.com/office/officeart/2005/8/layout/list1"/>
    <dgm:cxn modelId="{180DE302-8CAA-4CD2-8FCB-EB65902D7C4E}" type="presParOf" srcId="{613598C7-43D2-47C5-9879-6BEEE53B25C2}" destId="{D6AF2E73-3DE4-4FA3-AAC6-362C161C93AB}" srcOrd="13" destOrd="0" presId="urn:microsoft.com/office/officeart/2005/8/layout/list1"/>
    <dgm:cxn modelId="{15914374-C6FB-4E3A-851C-487A1AA7745A}" type="presParOf" srcId="{613598C7-43D2-47C5-9879-6BEEE53B25C2}" destId="{514A08B7-55C1-4115-9DC8-F17F2AC12E1E}"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FC1179-E66D-4880-A07E-C01C1B4A56E7}" type="doc">
      <dgm:prSet loTypeId="urn:microsoft.com/office/officeart/2005/8/layout/hProcess9" loCatId="process" qsTypeId="urn:microsoft.com/office/officeart/2005/8/quickstyle/simple4" qsCatId="simple" csTypeId="urn:microsoft.com/office/officeart/2005/8/colors/colorful5" csCatId="colorful" phldr="1"/>
      <dgm:spPr/>
      <dgm:t>
        <a:bodyPr/>
        <a:lstStyle/>
        <a:p>
          <a:endParaRPr lang="en-US"/>
        </a:p>
      </dgm:t>
    </dgm:pt>
    <dgm:pt modelId="{72B664A9-52DA-4BF3-8CA6-E9F3AC93B7F9}">
      <dgm:prSet phldrT="[Text]" custT="1"/>
      <dgm:spPr/>
      <dgm:t>
        <a:bodyPr/>
        <a:lstStyle/>
        <a:p>
          <a:r>
            <a:rPr lang="en-US" sz="2000" smtClean="0"/>
            <a:t>Practical and theoretical knowledge</a:t>
          </a:r>
          <a:endParaRPr lang="en-US" sz="2000" dirty="0"/>
        </a:p>
      </dgm:t>
    </dgm:pt>
    <dgm:pt modelId="{D190E855-6962-450B-A406-56DE547C9E1B}" type="parTrans" cxnId="{60DC9D18-A926-457A-AF3B-49EF281F1539}">
      <dgm:prSet/>
      <dgm:spPr/>
      <dgm:t>
        <a:bodyPr/>
        <a:lstStyle/>
        <a:p>
          <a:endParaRPr lang="en-US" sz="2800">
            <a:solidFill>
              <a:schemeClr val="tx1"/>
            </a:solidFill>
          </a:endParaRPr>
        </a:p>
      </dgm:t>
    </dgm:pt>
    <dgm:pt modelId="{F305BD2D-59ED-48A3-B2A7-8AD394E91DCF}" type="sibTrans" cxnId="{60DC9D18-A926-457A-AF3B-49EF281F1539}">
      <dgm:prSet custT="1"/>
      <dgm:spPr/>
      <dgm:t>
        <a:bodyPr/>
        <a:lstStyle/>
        <a:p>
          <a:endParaRPr lang="en-US" sz="2800">
            <a:solidFill>
              <a:schemeClr val="tx1"/>
            </a:solidFill>
          </a:endParaRPr>
        </a:p>
      </dgm:t>
    </dgm:pt>
    <dgm:pt modelId="{3C2F337C-F1C5-4375-BCFB-AB8A24C78EE0}">
      <dgm:prSet phldrT="[Text]" custT="1"/>
      <dgm:spPr/>
      <dgm:t>
        <a:bodyPr/>
        <a:lstStyle/>
        <a:p>
          <a:r>
            <a:rPr lang="en-US" sz="2000" smtClean="0"/>
            <a:t>Access and apply information</a:t>
          </a:r>
          <a:endParaRPr lang="en-US" sz="2000" dirty="0"/>
        </a:p>
      </dgm:t>
    </dgm:pt>
    <dgm:pt modelId="{C5B5300A-D26A-4AB8-86A2-2965D3AEDD49}" type="parTrans" cxnId="{84673D6F-6EBA-48AE-87DA-4CFB421F43B6}">
      <dgm:prSet/>
      <dgm:spPr/>
      <dgm:t>
        <a:bodyPr/>
        <a:lstStyle/>
        <a:p>
          <a:endParaRPr lang="en-US" sz="2800">
            <a:solidFill>
              <a:schemeClr val="tx1"/>
            </a:solidFill>
          </a:endParaRPr>
        </a:p>
      </dgm:t>
    </dgm:pt>
    <dgm:pt modelId="{5B373684-A1BA-45F9-9E75-9C7C0AA18377}" type="sibTrans" cxnId="{84673D6F-6EBA-48AE-87DA-4CFB421F43B6}">
      <dgm:prSet custT="1"/>
      <dgm:spPr/>
      <dgm:t>
        <a:bodyPr/>
        <a:lstStyle/>
        <a:p>
          <a:endParaRPr lang="en-US" sz="2800">
            <a:solidFill>
              <a:schemeClr val="tx1"/>
            </a:solidFill>
          </a:endParaRPr>
        </a:p>
      </dgm:t>
    </dgm:pt>
    <dgm:pt modelId="{F80A3685-500D-4483-A3B5-5F33E2FD5D17}">
      <dgm:prSet phldrT="[Text]" custT="1"/>
      <dgm:spPr/>
      <dgm:t>
        <a:bodyPr/>
        <a:lstStyle/>
        <a:p>
          <a:r>
            <a:rPr lang="en-US" sz="2000" smtClean="0"/>
            <a:t>Communication skills</a:t>
          </a:r>
          <a:endParaRPr lang="en-US" sz="2000" dirty="0"/>
        </a:p>
      </dgm:t>
    </dgm:pt>
    <dgm:pt modelId="{18362A08-60E3-4EB1-A24B-4EBE4E6A4A0C}" type="parTrans" cxnId="{0F6FE5CA-C563-4057-A6B4-205E87DEDC74}">
      <dgm:prSet/>
      <dgm:spPr/>
      <dgm:t>
        <a:bodyPr/>
        <a:lstStyle/>
        <a:p>
          <a:endParaRPr lang="en-US" sz="2800">
            <a:solidFill>
              <a:schemeClr val="tx1"/>
            </a:solidFill>
          </a:endParaRPr>
        </a:p>
      </dgm:t>
    </dgm:pt>
    <dgm:pt modelId="{35F4DDCD-AFC2-4404-803C-744E891D7862}" type="sibTrans" cxnId="{0F6FE5CA-C563-4057-A6B4-205E87DEDC74}">
      <dgm:prSet custT="1"/>
      <dgm:spPr/>
      <dgm:t>
        <a:bodyPr/>
        <a:lstStyle/>
        <a:p>
          <a:endParaRPr lang="en-US" sz="2800">
            <a:solidFill>
              <a:schemeClr val="tx1"/>
            </a:solidFill>
          </a:endParaRPr>
        </a:p>
      </dgm:t>
    </dgm:pt>
    <dgm:pt modelId="{ECA2D3A7-0F9A-4FB4-A4AB-3340166AFD09}">
      <dgm:prSet phldrT="[Text]" custT="1"/>
      <dgm:spPr/>
      <dgm:t>
        <a:bodyPr/>
        <a:lstStyle/>
        <a:p>
          <a:r>
            <a:rPr lang="en-US" sz="2000" smtClean="0"/>
            <a:t>Motivated</a:t>
          </a:r>
          <a:endParaRPr lang="en-US" sz="2000" dirty="0"/>
        </a:p>
      </dgm:t>
    </dgm:pt>
    <dgm:pt modelId="{FDA803A0-05BE-42C9-94A9-34522E275046}" type="parTrans" cxnId="{9FC2A87A-AB32-49EB-9F77-2B2D42AEB775}">
      <dgm:prSet/>
      <dgm:spPr/>
      <dgm:t>
        <a:bodyPr/>
        <a:lstStyle/>
        <a:p>
          <a:endParaRPr lang="en-US" sz="2800">
            <a:solidFill>
              <a:schemeClr val="tx1"/>
            </a:solidFill>
          </a:endParaRPr>
        </a:p>
      </dgm:t>
    </dgm:pt>
    <dgm:pt modelId="{FB4376B2-1BD9-4A54-B439-A5F7E4193CCE}" type="sibTrans" cxnId="{9FC2A87A-AB32-49EB-9F77-2B2D42AEB775}">
      <dgm:prSet custT="1"/>
      <dgm:spPr/>
      <dgm:t>
        <a:bodyPr/>
        <a:lstStyle/>
        <a:p>
          <a:endParaRPr lang="en-US" sz="2800">
            <a:solidFill>
              <a:schemeClr val="tx1"/>
            </a:solidFill>
          </a:endParaRPr>
        </a:p>
      </dgm:t>
    </dgm:pt>
    <dgm:pt modelId="{48625691-23AF-46F9-BC21-A9C08770EB65}" type="pres">
      <dgm:prSet presAssocID="{0FFC1179-E66D-4880-A07E-C01C1B4A56E7}" presName="CompostProcess" presStyleCnt="0">
        <dgm:presLayoutVars>
          <dgm:dir/>
          <dgm:resizeHandles val="exact"/>
        </dgm:presLayoutVars>
      </dgm:prSet>
      <dgm:spPr/>
      <dgm:t>
        <a:bodyPr/>
        <a:lstStyle/>
        <a:p>
          <a:endParaRPr lang="en-US"/>
        </a:p>
      </dgm:t>
    </dgm:pt>
    <dgm:pt modelId="{48B57073-FA13-4283-A50A-2B8289D5313D}" type="pres">
      <dgm:prSet presAssocID="{0FFC1179-E66D-4880-A07E-C01C1B4A56E7}" presName="arrow" presStyleLbl="bgShp" presStyleIdx="0" presStyleCnt="1"/>
      <dgm:spPr/>
      <dgm:t>
        <a:bodyPr/>
        <a:lstStyle/>
        <a:p>
          <a:endParaRPr lang="en-US"/>
        </a:p>
      </dgm:t>
    </dgm:pt>
    <dgm:pt modelId="{FF40190F-9ECB-4DEE-A5F8-EA0CEAFFD23B}" type="pres">
      <dgm:prSet presAssocID="{0FFC1179-E66D-4880-A07E-C01C1B4A56E7}" presName="linearProcess" presStyleCnt="0"/>
      <dgm:spPr/>
      <dgm:t>
        <a:bodyPr/>
        <a:lstStyle/>
        <a:p>
          <a:endParaRPr lang="en-US"/>
        </a:p>
      </dgm:t>
    </dgm:pt>
    <dgm:pt modelId="{2D5CC6B7-7786-4D82-9681-C5A5C420EFB6}" type="pres">
      <dgm:prSet presAssocID="{72B664A9-52DA-4BF3-8CA6-E9F3AC93B7F9}" presName="textNode" presStyleLbl="node1" presStyleIdx="0" presStyleCnt="4">
        <dgm:presLayoutVars>
          <dgm:bulletEnabled val="1"/>
        </dgm:presLayoutVars>
      </dgm:prSet>
      <dgm:spPr/>
      <dgm:t>
        <a:bodyPr/>
        <a:lstStyle/>
        <a:p>
          <a:endParaRPr lang="en-US"/>
        </a:p>
      </dgm:t>
    </dgm:pt>
    <dgm:pt modelId="{B697063F-6B08-4D11-BEE8-DACE96DC5E38}" type="pres">
      <dgm:prSet presAssocID="{F305BD2D-59ED-48A3-B2A7-8AD394E91DCF}" presName="sibTrans" presStyleCnt="0"/>
      <dgm:spPr/>
      <dgm:t>
        <a:bodyPr/>
        <a:lstStyle/>
        <a:p>
          <a:endParaRPr lang="en-US"/>
        </a:p>
      </dgm:t>
    </dgm:pt>
    <dgm:pt modelId="{D8D89C70-75AD-4574-8666-DE359D21FFD1}" type="pres">
      <dgm:prSet presAssocID="{3C2F337C-F1C5-4375-BCFB-AB8A24C78EE0}" presName="textNode" presStyleLbl="node1" presStyleIdx="1" presStyleCnt="4">
        <dgm:presLayoutVars>
          <dgm:bulletEnabled val="1"/>
        </dgm:presLayoutVars>
      </dgm:prSet>
      <dgm:spPr/>
      <dgm:t>
        <a:bodyPr/>
        <a:lstStyle/>
        <a:p>
          <a:endParaRPr lang="en-US"/>
        </a:p>
      </dgm:t>
    </dgm:pt>
    <dgm:pt modelId="{E450C882-846A-4CC2-9962-FFA2F703BD13}" type="pres">
      <dgm:prSet presAssocID="{5B373684-A1BA-45F9-9E75-9C7C0AA18377}" presName="sibTrans" presStyleCnt="0"/>
      <dgm:spPr/>
      <dgm:t>
        <a:bodyPr/>
        <a:lstStyle/>
        <a:p>
          <a:endParaRPr lang="en-US"/>
        </a:p>
      </dgm:t>
    </dgm:pt>
    <dgm:pt modelId="{A374FA75-6240-45D0-B082-609B925099D7}" type="pres">
      <dgm:prSet presAssocID="{F80A3685-500D-4483-A3B5-5F33E2FD5D17}" presName="textNode" presStyleLbl="node1" presStyleIdx="2" presStyleCnt="4">
        <dgm:presLayoutVars>
          <dgm:bulletEnabled val="1"/>
        </dgm:presLayoutVars>
      </dgm:prSet>
      <dgm:spPr/>
      <dgm:t>
        <a:bodyPr/>
        <a:lstStyle/>
        <a:p>
          <a:endParaRPr lang="en-US"/>
        </a:p>
      </dgm:t>
    </dgm:pt>
    <dgm:pt modelId="{768C9A9F-24F7-4C79-9804-3E30D73D115D}" type="pres">
      <dgm:prSet presAssocID="{35F4DDCD-AFC2-4404-803C-744E891D7862}" presName="sibTrans" presStyleCnt="0"/>
      <dgm:spPr/>
      <dgm:t>
        <a:bodyPr/>
        <a:lstStyle/>
        <a:p>
          <a:endParaRPr lang="en-US"/>
        </a:p>
      </dgm:t>
    </dgm:pt>
    <dgm:pt modelId="{929FD31D-2105-4984-ACF4-413791B149B3}" type="pres">
      <dgm:prSet presAssocID="{ECA2D3A7-0F9A-4FB4-A4AB-3340166AFD09}" presName="textNode" presStyleLbl="node1" presStyleIdx="3" presStyleCnt="4">
        <dgm:presLayoutVars>
          <dgm:bulletEnabled val="1"/>
        </dgm:presLayoutVars>
      </dgm:prSet>
      <dgm:spPr/>
      <dgm:t>
        <a:bodyPr/>
        <a:lstStyle/>
        <a:p>
          <a:endParaRPr lang="en-US"/>
        </a:p>
      </dgm:t>
    </dgm:pt>
  </dgm:ptLst>
  <dgm:cxnLst>
    <dgm:cxn modelId="{84673D6F-6EBA-48AE-87DA-4CFB421F43B6}" srcId="{0FFC1179-E66D-4880-A07E-C01C1B4A56E7}" destId="{3C2F337C-F1C5-4375-BCFB-AB8A24C78EE0}" srcOrd="1" destOrd="0" parTransId="{C5B5300A-D26A-4AB8-86A2-2965D3AEDD49}" sibTransId="{5B373684-A1BA-45F9-9E75-9C7C0AA18377}"/>
    <dgm:cxn modelId="{9FC2A87A-AB32-49EB-9F77-2B2D42AEB775}" srcId="{0FFC1179-E66D-4880-A07E-C01C1B4A56E7}" destId="{ECA2D3A7-0F9A-4FB4-A4AB-3340166AFD09}" srcOrd="3" destOrd="0" parTransId="{FDA803A0-05BE-42C9-94A9-34522E275046}" sibTransId="{FB4376B2-1BD9-4A54-B439-A5F7E4193CCE}"/>
    <dgm:cxn modelId="{90B5BB59-204E-430A-A867-C4C55D689FF5}" type="presOf" srcId="{3C2F337C-F1C5-4375-BCFB-AB8A24C78EE0}" destId="{D8D89C70-75AD-4574-8666-DE359D21FFD1}" srcOrd="0" destOrd="0" presId="urn:microsoft.com/office/officeart/2005/8/layout/hProcess9"/>
    <dgm:cxn modelId="{ABF04D4F-BC93-4E41-8FE1-A9C82273C0BE}" type="presOf" srcId="{0FFC1179-E66D-4880-A07E-C01C1B4A56E7}" destId="{48625691-23AF-46F9-BC21-A9C08770EB65}" srcOrd="0" destOrd="0" presId="urn:microsoft.com/office/officeart/2005/8/layout/hProcess9"/>
    <dgm:cxn modelId="{77B9FC06-2253-429B-94F1-DCBAFC7276AC}" type="presOf" srcId="{ECA2D3A7-0F9A-4FB4-A4AB-3340166AFD09}" destId="{929FD31D-2105-4984-ACF4-413791B149B3}" srcOrd="0" destOrd="0" presId="urn:microsoft.com/office/officeart/2005/8/layout/hProcess9"/>
    <dgm:cxn modelId="{D2B6A474-4B3D-4C20-991B-36DEAA2CE429}" type="presOf" srcId="{F80A3685-500D-4483-A3B5-5F33E2FD5D17}" destId="{A374FA75-6240-45D0-B082-609B925099D7}" srcOrd="0" destOrd="0" presId="urn:microsoft.com/office/officeart/2005/8/layout/hProcess9"/>
    <dgm:cxn modelId="{0F6FE5CA-C563-4057-A6B4-205E87DEDC74}" srcId="{0FFC1179-E66D-4880-A07E-C01C1B4A56E7}" destId="{F80A3685-500D-4483-A3B5-5F33E2FD5D17}" srcOrd="2" destOrd="0" parTransId="{18362A08-60E3-4EB1-A24B-4EBE4E6A4A0C}" sibTransId="{35F4DDCD-AFC2-4404-803C-744E891D7862}"/>
    <dgm:cxn modelId="{60DC9D18-A926-457A-AF3B-49EF281F1539}" srcId="{0FFC1179-E66D-4880-A07E-C01C1B4A56E7}" destId="{72B664A9-52DA-4BF3-8CA6-E9F3AC93B7F9}" srcOrd="0" destOrd="0" parTransId="{D190E855-6962-450B-A406-56DE547C9E1B}" sibTransId="{F305BD2D-59ED-48A3-B2A7-8AD394E91DCF}"/>
    <dgm:cxn modelId="{0365F9E0-8AD7-47BC-BECC-678D3D6F3D87}" type="presOf" srcId="{72B664A9-52DA-4BF3-8CA6-E9F3AC93B7F9}" destId="{2D5CC6B7-7786-4D82-9681-C5A5C420EFB6}" srcOrd="0" destOrd="0" presId="urn:microsoft.com/office/officeart/2005/8/layout/hProcess9"/>
    <dgm:cxn modelId="{D686D3FE-3F49-4816-9C36-9C97F5C76FD9}" type="presParOf" srcId="{48625691-23AF-46F9-BC21-A9C08770EB65}" destId="{48B57073-FA13-4283-A50A-2B8289D5313D}" srcOrd="0" destOrd="0" presId="urn:microsoft.com/office/officeart/2005/8/layout/hProcess9"/>
    <dgm:cxn modelId="{91EC0722-C191-485E-B3BB-459E05DC5FA2}" type="presParOf" srcId="{48625691-23AF-46F9-BC21-A9C08770EB65}" destId="{FF40190F-9ECB-4DEE-A5F8-EA0CEAFFD23B}" srcOrd="1" destOrd="0" presId="urn:microsoft.com/office/officeart/2005/8/layout/hProcess9"/>
    <dgm:cxn modelId="{DD5B63E7-F7B8-440B-8BDE-FFE0CF90504F}" type="presParOf" srcId="{FF40190F-9ECB-4DEE-A5F8-EA0CEAFFD23B}" destId="{2D5CC6B7-7786-4D82-9681-C5A5C420EFB6}" srcOrd="0" destOrd="0" presId="urn:microsoft.com/office/officeart/2005/8/layout/hProcess9"/>
    <dgm:cxn modelId="{286E38E3-537E-4E63-8A85-F089423CEB30}" type="presParOf" srcId="{FF40190F-9ECB-4DEE-A5F8-EA0CEAFFD23B}" destId="{B697063F-6B08-4D11-BEE8-DACE96DC5E38}" srcOrd="1" destOrd="0" presId="urn:microsoft.com/office/officeart/2005/8/layout/hProcess9"/>
    <dgm:cxn modelId="{61C07E14-99C8-4B90-8AD4-1223200F880F}" type="presParOf" srcId="{FF40190F-9ECB-4DEE-A5F8-EA0CEAFFD23B}" destId="{D8D89C70-75AD-4574-8666-DE359D21FFD1}" srcOrd="2" destOrd="0" presId="urn:microsoft.com/office/officeart/2005/8/layout/hProcess9"/>
    <dgm:cxn modelId="{4A9A289B-CE28-4AD8-9D12-C86F837F7F3C}" type="presParOf" srcId="{FF40190F-9ECB-4DEE-A5F8-EA0CEAFFD23B}" destId="{E450C882-846A-4CC2-9962-FFA2F703BD13}" srcOrd="3" destOrd="0" presId="urn:microsoft.com/office/officeart/2005/8/layout/hProcess9"/>
    <dgm:cxn modelId="{D99B7E57-9358-47BA-AA54-059F260BE888}" type="presParOf" srcId="{FF40190F-9ECB-4DEE-A5F8-EA0CEAFFD23B}" destId="{A374FA75-6240-45D0-B082-609B925099D7}" srcOrd="4" destOrd="0" presId="urn:microsoft.com/office/officeart/2005/8/layout/hProcess9"/>
    <dgm:cxn modelId="{84DB92CB-9891-42F2-AB07-AF782B59150A}" type="presParOf" srcId="{FF40190F-9ECB-4DEE-A5F8-EA0CEAFFD23B}" destId="{768C9A9F-24F7-4C79-9804-3E30D73D115D}" srcOrd="5" destOrd="0" presId="urn:microsoft.com/office/officeart/2005/8/layout/hProcess9"/>
    <dgm:cxn modelId="{E5300898-7C02-4E3D-9931-F61495F4DCCA}" type="presParOf" srcId="{FF40190F-9ECB-4DEE-A5F8-EA0CEAFFD23B}" destId="{929FD31D-2105-4984-ACF4-413791B149B3}"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25DDA-344E-49BB-9C4B-5D8AE4560C9B}">
      <dsp:nvSpPr>
        <dsp:cNvPr id="0" name=""/>
        <dsp:cNvSpPr/>
      </dsp:nvSpPr>
      <dsp:spPr>
        <a:xfrm>
          <a:off x="0" y="412901"/>
          <a:ext cx="8947150" cy="579600"/>
        </a:xfrm>
        <a:prstGeom prst="rect">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39BA033-5BE2-47D2-9D64-7585B693E7F9}">
      <dsp:nvSpPr>
        <dsp:cNvPr id="0" name=""/>
        <dsp:cNvSpPr/>
      </dsp:nvSpPr>
      <dsp:spPr>
        <a:xfrm>
          <a:off x="447357" y="73421"/>
          <a:ext cx="7399803" cy="678960"/>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6727" tIns="0" rIns="236727" bIns="0" numCol="1" spcCol="1270" anchor="ctr" anchorCtr="0">
          <a:noAutofit/>
        </a:bodyPr>
        <a:lstStyle/>
        <a:p>
          <a:pPr lvl="0" algn="l" defTabSz="1778000">
            <a:lnSpc>
              <a:spcPct val="90000"/>
            </a:lnSpc>
            <a:spcBef>
              <a:spcPct val="0"/>
            </a:spcBef>
            <a:spcAft>
              <a:spcPct val="35000"/>
            </a:spcAft>
          </a:pPr>
          <a:r>
            <a:rPr lang="en-US" sz="4000" kern="1200" dirty="0" smtClean="0"/>
            <a:t>Data collection</a:t>
          </a:r>
          <a:endParaRPr lang="en-US" sz="4000" kern="1200" dirty="0"/>
        </a:p>
      </dsp:txBody>
      <dsp:txXfrm>
        <a:off x="480501" y="106565"/>
        <a:ext cx="7333515" cy="612672"/>
      </dsp:txXfrm>
    </dsp:sp>
    <dsp:sp modelId="{B72200AA-9688-4996-8E07-68EB8F1F88F7}">
      <dsp:nvSpPr>
        <dsp:cNvPr id="0" name=""/>
        <dsp:cNvSpPr/>
      </dsp:nvSpPr>
      <dsp:spPr>
        <a:xfrm>
          <a:off x="0" y="1456181"/>
          <a:ext cx="8947150" cy="579600"/>
        </a:xfrm>
        <a:prstGeom prst="rect">
          <a:avLst/>
        </a:prstGeom>
        <a:solidFill>
          <a:schemeClr val="lt1">
            <a:alpha val="90000"/>
            <a:hueOff val="0"/>
            <a:satOff val="0"/>
            <a:lumOff val="0"/>
            <a:alphaOff val="0"/>
          </a:schemeClr>
        </a:solidFill>
        <a:ln w="9525" cap="rnd" cmpd="sng" algn="ctr">
          <a:solidFill>
            <a:schemeClr val="accent5">
              <a:hueOff val="-2136661"/>
              <a:satOff val="-3512"/>
              <a:lumOff val="-131"/>
              <a:alphaOff val="0"/>
            </a:schemeClr>
          </a:solidFill>
          <a:prstDash val="solid"/>
        </a:ln>
        <a:effectLst/>
      </dsp:spPr>
      <dsp:style>
        <a:lnRef idx="1">
          <a:scrgbClr r="0" g="0" b="0"/>
        </a:lnRef>
        <a:fillRef idx="1">
          <a:scrgbClr r="0" g="0" b="0"/>
        </a:fillRef>
        <a:effectRef idx="0">
          <a:scrgbClr r="0" g="0" b="0"/>
        </a:effectRef>
        <a:fontRef idx="minor"/>
      </dsp:style>
    </dsp:sp>
    <dsp:sp modelId="{0EA6F921-EE94-4186-BEFC-DD70EA73A032}">
      <dsp:nvSpPr>
        <dsp:cNvPr id="0" name=""/>
        <dsp:cNvSpPr/>
      </dsp:nvSpPr>
      <dsp:spPr>
        <a:xfrm>
          <a:off x="447357" y="1116701"/>
          <a:ext cx="7490240" cy="678960"/>
        </a:xfrm>
        <a:prstGeom prst="roundRect">
          <a:avLst/>
        </a:prstGeom>
        <a:gradFill rotWithShape="0">
          <a:gsLst>
            <a:gs pos="0">
              <a:schemeClr val="accent5">
                <a:hueOff val="-2136661"/>
                <a:satOff val="-3512"/>
                <a:lumOff val="-131"/>
                <a:alphaOff val="0"/>
                <a:tint val="98000"/>
                <a:lumMod val="114000"/>
              </a:schemeClr>
            </a:gs>
            <a:gs pos="100000">
              <a:schemeClr val="accent5">
                <a:hueOff val="-2136661"/>
                <a:satOff val="-3512"/>
                <a:lumOff val="-131"/>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6727" tIns="0" rIns="236727" bIns="0" numCol="1" spcCol="1270" anchor="ctr" anchorCtr="0">
          <a:noAutofit/>
        </a:bodyPr>
        <a:lstStyle/>
        <a:p>
          <a:pPr lvl="0" algn="l" defTabSz="1778000">
            <a:lnSpc>
              <a:spcPct val="90000"/>
            </a:lnSpc>
            <a:spcBef>
              <a:spcPct val="0"/>
            </a:spcBef>
            <a:spcAft>
              <a:spcPct val="35000"/>
            </a:spcAft>
          </a:pPr>
          <a:r>
            <a:rPr lang="en-US" sz="4000" kern="1200" dirty="0" smtClean="0"/>
            <a:t>Information development</a:t>
          </a:r>
          <a:endParaRPr lang="en-US" sz="4000" kern="1200" dirty="0" smtClean="0"/>
        </a:p>
      </dsp:txBody>
      <dsp:txXfrm>
        <a:off x="480501" y="1149845"/>
        <a:ext cx="7423952" cy="612672"/>
      </dsp:txXfrm>
    </dsp:sp>
    <dsp:sp modelId="{C7D23362-3326-4DA3-ABD3-74A69222C009}">
      <dsp:nvSpPr>
        <dsp:cNvPr id="0" name=""/>
        <dsp:cNvSpPr/>
      </dsp:nvSpPr>
      <dsp:spPr>
        <a:xfrm>
          <a:off x="0" y="2499460"/>
          <a:ext cx="8947150" cy="579600"/>
        </a:xfrm>
        <a:prstGeom prst="rect">
          <a:avLst/>
        </a:prstGeom>
        <a:solidFill>
          <a:schemeClr val="lt1">
            <a:alpha val="90000"/>
            <a:hueOff val="0"/>
            <a:satOff val="0"/>
            <a:lumOff val="0"/>
            <a:alphaOff val="0"/>
          </a:schemeClr>
        </a:solidFill>
        <a:ln w="9525" cap="rnd" cmpd="sng" algn="ctr">
          <a:solidFill>
            <a:schemeClr val="accent5">
              <a:hueOff val="-4273322"/>
              <a:satOff val="-7025"/>
              <a:lumOff val="-262"/>
              <a:alphaOff val="0"/>
            </a:schemeClr>
          </a:solidFill>
          <a:prstDash val="solid"/>
        </a:ln>
        <a:effectLst/>
      </dsp:spPr>
      <dsp:style>
        <a:lnRef idx="1">
          <a:scrgbClr r="0" g="0" b="0"/>
        </a:lnRef>
        <a:fillRef idx="1">
          <a:scrgbClr r="0" g="0" b="0"/>
        </a:fillRef>
        <a:effectRef idx="0">
          <a:scrgbClr r="0" g="0" b="0"/>
        </a:effectRef>
        <a:fontRef idx="minor"/>
      </dsp:style>
    </dsp:sp>
    <dsp:sp modelId="{5973EDEB-548F-4991-82C9-8482938F7753}">
      <dsp:nvSpPr>
        <dsp:cNvPr id="0" name=""/>
        <dsp:cNvSpPr/>
      </dsp:nvSpPr>
      <dsp:spPr>
        <a:xfrm>
          <a:off x="447357" y="2159981"/>
          <a:ext cx="7399803" cy="678960"/>
        </a:xfrm>
        <a:prstGeom prst="roundRect">
          <a:avLst/>
        </a:prstGeom>
        <a:gradFill rotWithShape="0">
          <a:gsLst>
            <a:gs pos="0">
              <a:schemeClr val="accent5">
                <a:hueOff val="-4273322"/>
                <a:satOff val="-7025"/>
                <a:lumOff val="-262"/>
                <a:alphaOff val="0"/>
                <a:tint val="98000"/>
                <a:lumMod val="114000"/>
              </a:schemeClr>
            </a:gs>
            <a:gs pos="100000">
              <a:schemeClr val="accent5">
                <a:hueOff val="-4273322"/>
                <a:satOff val="-7025"/>
                <a:lumOff val="-262"/>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6727" tIns="0" rIns="236727" bIns="0" numCol="1" spcCol="1270" anchor="ctr" anchorCtr="0">
          <a:noAutofit/>
        </a:bodyPr>
        <a:lstStyle/>
        <a:p>
          <a:pPr lvl="0" algn="l" defTabSz="1778000">
            <a:lnSpc>
              <a:spcPct val="90000"/>
            </a:lnSpc>
            <a:spcBef>
              <a:spcPct val="0"/>
            </a:spcBef>
            <a:spcAft>
              <a:spcPct val="35000"/>
            </a:spcAft>
          </a:pPr>
          <a:r>
            <a:rPr lang="en-US" sz="4000" kern="1200" smtClean="0"/>
            <a:t>Knowledge use </a:t>
          </a:r>
          <a:endParaRPr lang="en-US" sz="4000" kern="1200" dirty="0" smtClean="0"/>
        </a:p>
      </dsp:txBody>
      <dsp:txXfrm>
        <a:off x="480501" y="2193125"/>
        <a:ext cx="7333515" cy="612672"/>
      </dsp:txXfrm>
    </dsp:sp>
    <dsp:sp modelId="{514A08B7-55C1-4115-9DC8-F17F2AC12E1E}">
      <dsp:nvSpPr>
        <dsp:cNvPr id="0" name=""/>
        <dsp:cNvSpPr/>
      </dsp:nvSpPr>
      <dsp:spPr>
        <a:xfrm>
          <a:off x="0" y="3542741"/>
          <a:ext cx="8947150" cy="579600"/>
        </a:xfrm>
        <a:prstGeom prst="rect">
          <a:avLst/>
        </a:prstGeom>
        <a:solidFill>
          <a:schemeClr val="lt1">
            <a:alpha val="90000"/>
            <a:hueOff val="0"/>
            <a:satOff val="0"/>
            <a:lumOff val="0"/>
            <a:alphaOff val="0"/>
          </a:schemeClr>
        </a:solidFill>
        <a:ln w="9525" cap="rnd" cmpd="sng" algn="ctr">
          <a:solidFill>
            <a:schemeClr val="accent5">
              <a:hueOff val="-6409983"/>
              <a:satOff val="-10537"/>
              <a:lumOff val="-393"/>
              <a:alphaOff val="0"/>
            </a:schemeClr>
          </a:solidFill>
          <a:prstDash val="solid"/>
        </a:ln>
        <a:effectLst/>
      </dsp:spPr>
      <dsp:style>
        <a:lnRef idx="1">
          <a:scrgbClr r="0" g="0" b="0"/>
        </a:lnRef>
        <a:fillRef idx="1">
          <a:scrgbClr r="0" g="0" b="0"/>
        </a:fillRef>
        <a:effectRef idx="0">
          <a:scrgbClr r="0" g="0" b="0"/>
        </a:effectRef>
        <a:fontRef idx="minor"/>
      </dsp:style>
    </dsp:sp>
    <dsp:sp modelId="{79E45794-452C-40E0-9C87-9509E3C8E56C}">
      <dsp:nvSpPr>
        <dsp:cNvPr id="0" name=""/>
        <dsp:cNvSpPr/>
      </dsp:nvSpPr>
      <dsp:spPr>
        <a:xfrm>
          <a:off x="447357" y="3203261"/>
          <a:ext cx="7292580" cy="678960"/>
        </a:xfrm>
        <a:prstGeom prst="roundRect">
          <a:avLst/>
        </a:prstGeom>
        <a:gradFill rotWithShape="0">
          <a:gsLst>
            <a:gs pos="0">
              <a:schemeClr val="accent5">
                <a:hueOff val="-6409983"/>
                <a:satOff val="-10537"/>
                <a:lumOff val="-393"/>
                <a:alphaOff val="0"/>
                <a:tint val="98000"/>
                <a:lumMod val="114000"/>
              </a:schemeClr>
            </a:gs>
            <a:gs pos="100000">
              <a:schemeClr val="accent5">
                <a:hueOff val="-6409983"/>
                <a:satOff val="-10537"/>
                <a:lumOff val="-393"/>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36727" tIns="0" rIns="236727" bIns="0" numCol="1" spcCol="1270" anchor="ctr" anchorCtr="0">
          <a:noAutofit/>
        </a:bodyPr>
        <a:lstStyle/>
        <a:p>
          <a:pPr lvl="0" algn="l" defTabSz="1778000">
            <a:lnSpc>
              <a:spcPct val="90000"/>
            </a:lnSpc>
            <a:spcBef>
              <a:spcPct val="0"/>
            </a:spcBef>
            <a:spcAft>
              <a:spcPct val="35000"/>
            </a:spcAft>
          </a:pPr>
          <a:r>
            <a:rPr lang="en-US" sz="4000" kern="1200" dirty="0" smtClean="0"/>
            <a:t>Knowledge building </a:t>
          </a:r>
          <a:endParaRPr lang="en-US" sz="4000" kern="1200" dirty="0"/>
        </a:p>
      </dsp:txBody>
      <dsp:txXfrm>
        <a:off x="480501" y="3236405"/>
        <a:ext cx="7226292"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57073-FA13-4283-A50A-2B8289D5313D}">
      <dsp:nvSpPr>
        <dsp:cNvPr id="0" name=""/>
        <dsp:cNvSpPr/>
      </dsp:nvSpPr>
      <dsp:spPr>
        <a:xfrm>
          <a:off x="644723" y="0"/>
          <a:ext cx="7306865" cy="4111625"/>
        </a:xfrm>
        <a:prstGeom prst="rightArrow">
          <a:avLst/>
        </a:prstGeom>
        <a:solidFill>
          <a:schemeClr val="accent5">
            <a:tint val="40000"/>
            <a:hueOff val="0"/>
            <a:satOff val="0"/>
            <a:lumOff val="0"/>
            <a:alphaOff val="0"/>
          </a:schemeClr>
        </a:solidFill>
        <a:ln>
          <a:noFill/>
        </a:ln>
        <a:effectLst>
          <a:outerShdw blurRad="38100" dist="25400" dir="5400000" rotWithShape="0">
            <a:srgbClr val="000000">
              <a:alpha val="45000"/>
            </a:srgbClr>
          </a:outerShdw>
        </a:effectLst>
      </dsp:spPr>
      <dsp:style>
        <a:lnRef idx="0">
          <a:scrgbClr r="0" g="0" b="0"/>
        </a:lnRef>
        <a:fillRef idx="1">
          <a:scrgbClr r="0" g="0" b="0"/>
        </a:fillRef>
        <a:effectRef idx="2">
          <a:scrgbClr r="0" g="0" b="0"/>
        </a:effectRef>
        <a:fontRef idx="minor"/>
      </dsp:style>
    </dsp:sp>
    <dsp:sp modelId="{2D5CC6B7-7786-4D82-9681-C5A5C420EFB6}">
      <dsp:nvSpPr>
        <dsp:cNvPr id="0" name=""/>
        <dsp:cNvSpPr/>
      </dsp:nvSpPr>
      <dsp:spPr>
        <a:xfrm>
          <a:off x="2938" y="1233487"/>
          <a:ext cx="1908985" cy="1644650"/>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smtClean="0"/>
            <a:t>Practical and theoretical knowledge</a:t>
          </a:r>
          <a:endParaRPr lang="en-US" sz="2000" kern="1200" dirty="0"/>
        </a:p>
      </dsp:txBody>
      <dsp:txXfrm>
        <a:off x="83223" y="1313772"/>
        <a:ext cx="1748415" cy="1484080"/>
      </dsp:txXfrm>
    </dsp:sp>
    <dsp:sp modelId="{D8D89C70-75AD-4574-8666-DE359D21FFD1}">
      <dsp:nvSpPr>
        <dsp:cNvPr id="0" name=""/>
        <dsp:cNvSpPr/>
      </dsp:nvSpPr>
      <dsp:spPr>
        <a:xfrm>
          <a:off x="2230088" y="1233487"/>
          <a:ext cx="1908985" cy="1644650"/>
        </a:xfrm>
        <a:prstGeom prst="roundRect">
          <a:avLst/>
        </a:prstGeom>
        <a:gradFill rotWithShape="0">
          <a:gsLst>
            <a:gs pos="0">
              <a:schemeClr val="accent5">
                <a:hueOff val="-2136661"/>
                <a:satOff val="-3512"/>
                <a:lumOff val="-131"/>
                <a:alphaOff val="0"/>
                <a:tint val="98000"/>
                <a:lumMod val="114000"/>
              </a:schemeClr>
            </a:gs>
            <a:gs pos="100000">
              <a:schemeClr val="accent5">
                <a:hueOff val="-2136661"/>
                <a:satOff val="-3512"/>
                <a:lumOff val="-131"/>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smtClean="0"/>
            <a:t>Access and apply information</a:t>
          </a:r>
          <a:endParaRPr lang="en-US" sz="2000" kern="1200" dirty="0"/>
        </a:p>
      </dsp:txBody>
      <dsp:txXfrm>
        <a:off x="2310373" y="1313772"/>
        <a:ext cx="1748415" cy="1484080"/>
      </dsp:txXfrm>
    </dsp:sp>
    <dsp:sp modelId="{A374FA75-6240-45D0-B082-609B925099D7}">
      <dsp:nvSpPr>
        <dsp:cNvPr id="0" name=""/>
        <dsp:cNvSpPr/>
      </dsp:nvSpPr>
      <dsp:spPr>
        <a:xfrm>
          <a:off x="4457238" y="1233487"/>
          <a:ext cx="1908985" cy="1644650"/>
        </a:xfrm>
        <a:prstGeom prst="roundRect">
          <a:avLst/>
        </a:prstGeom>
        <a:gradFill rotWithShape="0">
          <a:gsLst>
            <a:gs pos="0">
              <a:schemeClr val="accent5">
                <a:hueOff val="-4273322"/>
                <a:satOff val="-7025"/>
                <a:lumOff val="-262"/>
                <a:alphaOff val="0"/>
                <a:tint val="98000"/>
                <a:lumMod val="114000"/>
              </a:schemeClr>
            </a:gs>
            <a:gs pos="100000">
              <a:schemeClr val="accent5">
                <a:hueOff val="-4273322"/>
                <a:satOff val="-7025"/>
                <a:lumOff val="-262"/>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smtClean="0"/>
            <a:t>Communication skills</a:t>
          </a:r>
          <a:endParaRPr lang="en-US" sz="2000" kern="1200" dirty="0"/>
        </a:p>
      </dsp:txBody>
      <dsp:txXfrm>
        <a:off x="4537523" y="1313772"/>
        <a:ext cx="1748415" cy="1484080"/>
      </dsp:txXfrm>
    </dsp:sp>
    <dsp:sp modelId="{929FD31D-2105-4984-ACF4-413791B149B3}">
      <dsp:nvSpPr>
        <dsp:cNvPr id="0" name=""/>
        <dsp:cNvSpPr/>
      </dsp:nvSpPr>
      <dsp:spPr>
        <a:xfrm>
          <a:off x="6684388" y="1233487"/>
          <a:ext cx="1908985" cy="1644650"/>
        </a:xfrm>
        <a:prstGeom prst="roundRect">
          <a:avLst/>
        </a:prstGeom>
        <a:gradFill rotWithShape="0">
          <a:gsLst>
            <a:gs pos="0">
              <a:schemeClr val="accent5">
                <a:hueOff val="-6409983"/>
                <a:satOff val="-10537"/>
                <a:lumOff val="-393"/>
                <a:alphaOff val="0"/>
                <a:tint val="98000"/>
                <a:lumMod val="114000"/>
              </a:schemeClr>
            </a:gs>
            <a:gs pos="100000">
              <a:schemeClr val="accent5">
                <a:hueOff val="-6409983"/>
                <a:satOff val="-10537"/>
                <a:lumOff val="-393"/>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smtClean="0"/>
            <a:t>Motivated</a:t>
          </a:r>
          <a:endParaRPr lang="en-US" sz="2000" kern="1200" dirty="0"/>
        </a:p>
      </dsp:txBody>
      <dsp:txXfrm>
        <a:off x="6764673" y="1313772"/>
        <a:ext cx="1748415" cy="14840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E198C1-8B4A-4D80-B539-044192BA6AB2}" type="datetimeFigureOut">
              <a:rPr lang="en-US" smtClean="0"/>
              <a:t>9/1/2020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82F663-AC17-4121-8029-D482A3ED0864}" type="slidenum">
              <a:rPr lang="en-US" smtClean="0"/>
              <a:t>‹#›</a:t>
            </a:fld>
            <a:endParaRPr lang="en-US"/>
          </a:p>
        </p:txBody>
      </p:sp>
    </p:spTree>
    <p:extLst>
      <p:ext uri="{BB962C8B-B14F-4D97-AF65-F5344CB8AC3E}">
        <p14:creationId xmlns:p14="http://schemas.microsoft.com/office/powerpoint/2010/main" val="789732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Knowledge worker was introduced in 1959 by Peter Drucker. He explained</a:t>
            </a:r>
            <a:r>
              <a:rPr lang="en-GB" baseline="0" dirty="0" smtClean="0"/>
              <a:t> that highly skilled persons are knowledge workers because they rely more on their intellectual abilities to complete work tasks. The term was introduced in response to the shift in workplace environment with an increasing need for specialized knowledge to complete workplace tasks </a:t>
            </a:r>
            <a:r>
              <a:rPr lang="en-US" dirty="0" smtClean="0"/>
              <a:t>(Drucker, 1959) </a:t>
            </a:r>
            <a:r>
              <a:rPr lang="en-GB" baseline="0" dirty="0" smtClean="0"/>
              <a:t>. This implies that any profession or individual identified as a knowledge worker must have the unique intellectual capacity associated with the profession. In addition, it calls for professional training with accreditations and certifications to ensure that professionals permitted to practice are qualified to do so with minimal errors that could have catastrophic implications </a:t>
            </a:r>
            <a:r>
              <a:rPr lang="en-US" dirty="0" smtClean="0"/>
              <a:t>(Yoder-Wise, 2013). . </a:t>
            </a:r>
            <a:endParaRPr lang="en-US" dirty="0"/>
          </a:p>
        </p:txBody>
      </p:sp>
      <p:sp>
        <p:nvSpPr>
          <p:cNvPr id="4" name="Slide Number Placeholder 3"/>
          <p:cNvSpPr>
            <a:spLocks noGrp="1"/>
          </p:cNvSpPr>
          <p:nvPr>
            <p:ph type="sldNum" sz="quarter" idx="10"/>
          </p:nvPr>
        </p:nvSpPr>
        <p:spPr/>
        <p:txBody>
          <a:bodyPr/>
          <a:lstStyle/>
          <a:p>
            <a:fld id="{7154882C-E5EA-40D1-A7DD-8A1105ED535D}" type="slidenum">
              <a:rPr lang="en-US" smtClean="0"/>
              <a:t>2</a:t>
            </a:fld>
            <a:endParaRPr lang="en-US"/>
          </a:p>
        </p:txBody>
      </p:sp>
    </p:spTree>
    <p:extLst>
      <p:ext uri="{BB962C8B-B14F-4D97-AF65-F5344CB8AC3E}">
        <p14:creationId xmlns:p14="http://schemas.microsoft.com/office/powerpoint/2010/main" val="2584997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Based</a:t>
            </a:r>
            <a:r>
              <a:rPr lang="en-GB" sz="1200" kern="1200" baseline="0" dirty="0" smtClean="0">
                <a:solidFill>
                  <a:schemeClr val="tx1"/>
                </a:solidFill>
                <a:effectLst/>
                <a:latin typeface="+mn-lt"/>
                <a:ea typeface="+mn-ea"/>
                <a:cs typeface="+mn-cs"/>
              </a:rPr>
              <a:t> on the definition offered for a knowledge worker, it is clear that nurse leaders are knowledge workers. Firstly, nurse leaders are highly skilled persons who rely on their intellectual abilities to complete work tasks. Secondly, the tasks, responsibilities and roles assigned to nurse leaders require that they have specialised knowledge (Drucker, 1959). Thirdly, nurse leaders must undergo formal training that is ascertained by accreditation, certification and licensure before being allowed to practice. Fourthly, they are required to adhere to professional practice standards intended to protect patients and other stakeholders. Fifthly, they practice under minimal supervision and are policed by nursing boards (</a:t>
            </a:r>
            <a:r>
              <a:rPr lang="en-US" sz="1200" kern="1200" dirty="0" smtClean="0">
                <a:solidFill>
                  <a:schemeClr val="tx1"/>
                </a:solidFill>
                <a:effectLst/>
                <a:latin typeface="+mn-lt"/>
                <a:ea typeface="+mn-ea"/>
                <a:cs typeface="+mn-cs"/>
              </a:rPr>
              <a:t>Yoder-Wise, 2013).</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154882C-E5EA-40D1-A7DD-8A1105ED535D}" type="slidenum">
              <a:rPr lang="en-US" smtClean="0"/>
              <a:t>3</a:t>
            </a:fld>
            <a:endParaRPr lang="en-US"/>
          </a:p>
        </p:txBody>
      </p:sp>
    </p:spTree>
    <p:extLst>
      <p:ext uri="{BB962C8B-B14F-4D97-AF65-F5344CB8AC3E}">
        <p14:creationId xmlns:p14="http://schemas.microsoft.com/office/powerpoint/2010/main" val="3085970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 addition, the presence of medical technologies highlights the identity of nurse leaders as</a:t>
            </a:r>
            <a:r>
              <a:rPr lang="en-GB" sz="1200" kern="1200" baseline="0" dirty="0" smtClean="0">
                <a:solidFill>
                  <a:schemeClr val="tx1"/>
                </a:solidFill>
                <a:effectLst/>
                <a:latin typeface="+mn-lt"/>
                <a:ea typeface="+mn-ea"/>
                <a:cs typeface="+mn-cs"/>
              </a:rPr>
              <a:t> knowledge workers. The technologies allow nurse leaders to provide better health care through presenting more care options and opportunities. Nurse leaders must undergo specialised training before using these technologies. Besides that, medical technologies and regulatory requirements have turned have turned nursing practice into an evolving profession that requires nurse leaders to regularly refresh their knowledge to solve past, new, emerging and expected problems. As knowledge workers, nurse leaders boldly exceed their traditional roles and speedily adapt to workplace requirements, allowing them to always offer the required care for the best outcomes. </a:t>
            </a:r>
            <a:r>
              <a:rPr lang="en-GB" sz="1200" kern="1200" dirty="0" smtClean="0">
                <a:solidFill>
                  <a:schemeClr val="tx1"/>
                </a:solidFill>
                <a:effectLst/>
                <a:latin typeface="+mn-lt"/>
                <a:ea typeface="+mn-ea"/>
                <a:cs typeface="+mn-cs"/>
              </a:rPr>
              <a:t>Also, nurse leaders are increasingly shifting away</a:t>
            </a:r>
            <a:r>
              <a:rPr lang="en-GB" sz="1200" kern="1200" baseline="0" dirty="0" smtClean="0">
                <a:solidFill>
                  <a:schemeClr val="tx1"/>
                </a:solidFill>
                <a:effectLst/>
                <a:latin typeface="+mn-lt"/>
                <a:ea typeface="+mn-ea"/>
                <a:cs typeface="+mn-cs"/>
              </a:rPr>
              <a:t> from traditional roles towards management roles that include improving access to health care, improving care quality, and reducing costs </a:t>
            </a:r>
            <a:r>
              <a:rPr lang="en-US" sz="1200" kern="1200" dirty="0" smtClean="0">
                <a:solidFill>
                  <a:schemeClr val="tx1"/>
                </a:solidFill>
                <a:effectLst/>
                <a:latin typeface="+mn-lt"/>
                <a:ea typeface="+mn-ea"/>
                <a:cs typeface="+mn-cs"/>
              </a:rPr>
              <a:t>(Nagle</a:t>
            </a:r>
            <a:r>
              <a:rPr lang="en-US" baseline="0" dirty="0" smtClean="0"/>
              <a:t>, </a:t>
            </a:r>
            <a:r>
              <a:rPr lang="en-US" baseline="0" dirty="0" err="1" smtClean="0"/>
              <a:t>Sermeus</a:t>
            </a:r>
            <a:r>
              <a:rPr lang="en-US" baseline="0" dirty="0" smtClean="0"/>
              <a:t> &amp; </a:t>
            </a:r>
            <a:r>
              <a:rPr lang="en-US" baseline="0" dirty="0" err="1" smtClean="0"/>
              <a:t>Junger</a:t>
            </a:r>
            <a:r>
              <a:rPr lang="en-US" baseline="0" dirty="0" smtClean="0"/>
              <a:t>, 2017</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154882C-E5EA-40D1-A7DD-8A1105ED535D}" type="slidenum">
              <a:rPr lang="en-US" smtClean="0"/>
              <a:t>4</a:t>
            </a:fld>
            <a:endParaRPr lang="en-US"/>
          </a:p>
        </p:txBody>
      </p:sp>
    </p:spTree>
    <p:extLst>
      <p:ext uri="{BB962C8B-B14F-4D97-AF65-F5344CB8AC3E}">
        <p14:creationId xmlns:p14="http://schemas.microsoft.com/office/powerpoint/2010/main" val="414307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 addition, nurse leaders are engaged in informatics activities that highlight their identity as knowledge workers</a:t>
            </a:r>
            <a:r>
              <a:rPr lang="en-GB" sz="1200" kern="1200" baseline="0" dirty="0" smtClean="0">
                <a:solidFill>
                  <a:schemeClr val="tx1"/>
                </a:solidFill>
                <a:effectLst/>
                <a:latin typeface="+mn-lt"/>
                <a:ea typeface="+mn-ea"/>
                <a:cs typeface="+mn-cs"/>
              </a:rPr>
              <a:t> through the need for specialized knowledge. Firstly, they are involved in data collection, processes that require them to collect and summarise information that are relevant to nursing care delivery. Secondly, they are involved in information development, which focuses on interpreting the data/information and gaining insights that help with developing better nursing practices and ensuring better care outcomes. Thirdly, they are involved in using the knowledge, which focuses on correlating the interpreted information to other relevant information/knowledge as gleaned from other sources. This is important for identifying useful trends and presenting evidence to support changes in nursing practice. Finally, they are involved in building knowledge by turning the interpreted information to develop and change nursing practices and policies </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McGonigle</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Mastrian</a:t>
            </a:r>
            <a:r>
              <a:rPr lang="en-US" sz="1200" kern="1200" dirty="0" smtClean="0">
                <a:solidFill>
                  <a:schemeClr val="tx1"/>
                </a:solidFill>
                <a:effectLst/>
                <a:latin typeface="+mn-lt"/>
                <a:ea typeface="+mn-ea"/>
                <a:cs typeface="+mn-cs"/>
              </a:rPr>
              <a:t>, 2018)</a:t>
            </a:r>
            <a:r>
              <a:rPr lang="en-GB"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18DC7C-0485-4EA0-A35A-0FF33E43FAFC}" type="slidenum">
              <a:rPr lang="en-US" smtClean="0"/>
              <a:t>5</a:t>
            </a:fld>
            <a:endParaRPr lang="en-US"/>
          </a:p>
        </p:txBody>
      </p:sp>
    </p:spTree>
    <p:extLst>
      <p:ext uri="{BB962C8B-B14F-4D97-AF65-F5344CB8AC3E}">
        <p14:creationId xmlns:p14="http://schemas.microsoft.com/office/powerpoint/2010/main" val="3371402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Overall,</a:t>
            </a:r>
            <a:r>
              <a:rPr lang="en-GB" sz="1200" kern="1200" baseline="0" dirty="0" smtClean="0">
                <a:solidFill>
                  <a:schemeClr val="tx1"/>
                </a:solidFill>
                <a:effectLst/>
                <a:latin typeface="+mn-lt"/>
                <a:ea typeface="+mn-ea"/>
                <a:cs typeface="+mn-cs"/>
              </a:rPr>
              <a:t> there are four characteristics that identify nurse leaders as knowledge workers. The first characteristic is the acquisition of practical and theoretical knowledge from formal training. They undergo formal training from accredited institutions and programs before being permitted to practice. Nurse leaders who have successfully undergone formal training are considered competent enough to practice within the limits of professional practice standards. The second characteristic is accessing and applying information acquired from different sources. They are able to synthesize knowledge and information, and apply analytical reasoning to point-out relevant aspects that influence decision making. The third characteristic is applying communication skills to exchange information with other stakeholders. They use communication skills to speak, write, read and discuss with other stakeholders. The final characteristic is motivation to remain relevant through continuously improving professional knowledge and skills and being innovative </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McGonigle</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Mastrian</a:t>
            </a:r>
            <a:r>
              <a:rPr lang="en-US" sz="1200" kern="1200" dirty="0" smtClean="0">
                <a:solidFill>
                  <a:schemeClr val="tx1"/>
                </a:solidFill>
                <a:effectLst/>
                <a:latin typeface="+mn-lt"/>
                <a:ea typeface="+mn-ea"/>
                <a:cs typeface="+mn-cs"/>
              </a:rPr>
              <a:t>, 2018).</a:t>
            </a:r>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154882C-E5EA-40D1-A7DD-8A1105ED535D}" type="slidenum">
              <a:rPr lang="en-US" smtClean="0"/>
              <a:t>6</a:t>
            </a:fld>
            <a:endParaRPr lang="en-US"/>
          </a:p>
        </p:txBody>
      </p:sp>
    </p:spTree>
    <p:extLst>
      <p:ext uri="{BB962C8B-B14F-4D97-AF65-F5344CB8AC3E}">
        <p14:creationId xmlns:p14="http://schemas.microsoft.com/office/powerpoint/2010/main" val="2859668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scenario discusses </a:t>
            </a:r>
            <a:r>
              <a:rPr lang="en-US" dirty="0" smtClean="0"/>
              <a:t>the high incidence</a:t>
            </a:r>
            <a:r>
              <a:rPr lang="en-US" baseline="0" dirty="0" smtClean="0"/>
              <a:t> of hospital falls and pressure ulcers in a medical facility. The facility is performing below the targeted performance. To address this concern, informatics is leveraged to quantify the extent to which performance deviates from objectives. Also, informatics helps to identify the causes of the problem, and modeling different prospective solutions to identify feasible, effective and efficient solutions </a:t>
            </a:r>
            <a:r>
              <a:rPr lang="en-US" sz="1200" kern="1200" dirty="0" smtClean="0">
                <a:solidFill>
                  <a:schemeClr val="tx1"/>
                </a:solidFill>
                <a:effectLst/>
                <a:latin typeface="+mn-lt"/>
                <a:ea typeface="+mn-ea"/>
                <a:cs typeface="+mn-cs"/>
              </a:rPr>
              <a:t>(Saba &amp; McCormick, 2015)</a:t>
            </a:r>
            <a:r>
              <a:rPr lang="en-US" baseline="0" dirty="0" smtClean="0"/>
              <a:t>. </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418DC7C-0485-4EA0-A35A-0FF33E43FAFC}" type="slidenum">
              <a:rPr lang="en-US" smtClean="0"/>
              <a:t>7</a:t>
            </a:fld>
            <a:endParaRPr lang="en-US"/>
          </a:p>
        </p:txBody>
      </p:sp>
    </p:spTree>
    <p:extLst>
      <p:ext uri="{BB962C8B-B14F-4D97-AF65-F5344CB8AC3E}">
        <p14:creationId xmlns:p14="http://schemas.microsoft.com/office/powerpoint/2010/main" val="1205561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418453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A970B5-5C3B-41A2-8BCA-C9D4C84A234D}"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396174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1535295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10219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724961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1922093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3382735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2202838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29126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2551423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229551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A970B5-5C3B-41A2-8BCA-C9D4C84A234D}"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2143175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A970B5-5C3B-41A2-8BCA-C9D4C84A234D}" type="datetimeFigureOut">
              <a:rPr lang="en-US" smtClean="0"/>
              <a:t>9/1/2020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56314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222334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194660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DA970B5-5C3B-41A2-8BCA-C9D4C84A234D}" type="datetimeFigureOut">
              <a:rPr lang="en-US" smtClean="0"/>
              <a:t>9/1/2020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6559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A970B5-5C3B-41A2-8BCA-C9D4C84A234D}"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66C1A-E281-455B-B366-033D3185AFB8}" type="slidenum">
              <a:rPr lang="en-US" smtClean="0"/>
              <a:t>‹#›</a:t>
            </a:fld>
            <a:endParaRPr lang="en-US"/>
          </a:p>
        </p:txBody>
      </p:sp>
    </p:spTree>
    <p:extLst>
      <p:ext uri="{BB962C8B-B14F-4D97-AF65-F5344CB8AC3E}">
        <p14:creationId xmlns:p14="http://schemas.microsoft.com/office/powerpoint/2010/main" val="3658414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A970B5-5C3B-41A2-8BCA-C9D4C84A234D}" type="datetimeFigureOut">
              <a:rPr lang="en-US" smtClean="0"/>
              <a:t>9/1/2020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9366C1A-E281-455B-B366-033D3185AFB8}" type="slidenum">
              <a:rPr lang="en-US" smtClean="0"/>
              <a:t>‹#›</a:t>
            </a:fld>
            <a:endParaRPr lang="en-US"/>
          </a:p>
        </p:txBody>
      </p:sp>
    </p:spTree>
    <p:extLst>
      <p:ext uri="{BB962C8B-B14F-4D97-AF65-F5344CB8AC3E}">
        <p14:creationId xmlns:p14="http://schemas.microsoft.com/office/powerpoint/2010/main" val="1403270729"/>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oi.org/10.3233/978-1-61499-738-2-2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51453"/>
            <a:ext cx="8825658" cy="3329581"/>
          </a:xfrm>
        </p:spPr>
        <p:txBody>
          <a:bodyPr/>
          <a:lstStyle/>
          <a:p>
            <a:r>
              <a:rPr lang="en-US" b="1" dirty="0" smtClean="0"/>
              <a:t>NURSE LEADER AS KNOWLEDGE WORKER</a:t>
            </a:r>
            <a:endParaRPr lang="en-US" b="1" dirty="0"/>
          </a:p>
        </p:txBody>
      </p:sp>
      <p:sp>
        <p:nvSpPr>
          <p:cNvPr id="3" name="Subtitle 2"/>
          <p:cNvSpPr>
            <a:spLocks noGrp="1"/>
          </p:cNvSpPr>
          <p:nvPr>
            <p:ph type="subTitle" idx="1"/>
          </p:nvPr>
        </p:nvSpPr>
        <p:spPr>
          <a:xfrm>
            <a:off x="1154955" y="4181034"/>
            <a:ext cx="8825658" cy="1981227"/>
          </a:xfrm>
        </p:spPr>
        <p:txBody>
          <a:bodyPr>
            <a:normAutofit fontScale="92500" lnSpcReduction="10000"/>
          </a:bodyPr>
          <a:lstStyle/>
          <a:p>
            <a:r>
              <a:rPr lang="en-GB" dirty="0"/>
              <a:t>Student Name</a:t>
            </a:r>
          </a:p>
          <a:p>
            <a:r>
              <a:rPr lang="en-GB" dirty="0"/>
              <a:t>Institution</a:t>
            </a:r>
          </a:p>
          <a:p>
            <a:r>
              <a:rPr lang="en-GB" dirty="0"/>
              <a:t>Course Name &amp; Number</a:t>
            </a:r>
          </a:p>
          <a:p>
            <a:r>
              <a:rPr lang="en-GB" dirty="0"/>
              <a:t>Instructor</a:t>
            </a:r>
          </a:p>
          <a:p>
            <a:r>
              <a:rPr lang="en-GB" dirty="0"/>
              <a:t>Due Date</a:t>
            </a:r>
          </a:p>
        </p:txBody>
      </p:sp>
    </p:spTree>
    <p:extLst>
      <p:ext uri="{BB962C8B-B14F-4D97-AF65-F5344CB8AC3E}">
        <p14:creationId xmlns:p14="http://schemas.microsoft.com/office/powerpoint/2010/main" val="2357423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09" y="609600"/>
            <a:ext cx="9391134" cy="1070919"/>
          </a:xfrm>
        </p:spPr>
        <p:txBody>
          <a:bodyPr>
            <a:noAutofit/>
          </a:bodyPr>
          <a:lstStyle/>
          <a:p>
            <a:r>
              <a:rPr lang="en-US" sz="4400" b="1" dirty="0" smtClean="0"/>
              <a:t>KNOWLEDGE </a:t>
            </a:r>
            <a:r>
              <a:rPr lang="en-US" sz="4400" b="1" dirty="0" smtClean="0"/>
              <a:t>WORKER</a:t>
            </a:r>
            <a:endParaRPr lang="en-US" sz="4400" b="1" dirty="0"/>
          </a:p>
        </p:txBody>
      </p:sp>
      <p:sp>
        <p:nvSpPr>
          <p:cNvPr id="3" name="Content Placeholder 2"/>
          <p:cNvSpPr>
            <a:spLocks noGrp="1"/>
          </p:cNvSpPr>
          <p:nvPr>
            <p:ph idx="1"/>
          </p:nvPr>
        </p:nvSpPr>
        <p:spPr>
          <a:xfrm>
            <a:off x="677334" y="2165684"/>
            <a:ext cx="8596668" cy="3875678"/>
          </a:xfrm>
        </p:spPr>
        <p:txBody>
          <a:bodyPr>
            <a:normAutofit/>
          </a:bodyPr>
          <a:lstStyle/>
          <a:p>
            <a:r>
              <a:rPr lang="en-GB" sz="2400" dirty="0" smtClean="0"/>
              <a:t>Knowledge worker introduced by Peter Drucker in 1959. </a:t>
            </a:r>
          </a:p>
          <a:p>
            <a:r>
              <a:rPr lang="en-GB" sz="2400" dirty="0" smtClean="0"/>
              <a:t>Skilled workers relying on intellectual abilities. </a:t>
            </a:r>
          </a:p>
          <a:p>
            <a:r>
              <a:rPr lang="en-GB" sz="2400" dirty="0" smtClean="0"/>
              <a:t>Formal training. </a:t>
            </a:r>
          </a:p>
          <a:p>
            <a:r>
              <a:rPr lang="en-GB" sz="2400" dirty="0" smtClean="0"/>
              <a:t>Accreditation and certification. </a:t>
            </a:r>
          </a:p>
          <a:p>
            <a:endParaRPr lang="en-US" sz="2400" dirty="0" smtClean="0"/>
          </a:p>
        </p:txBody>
      </p:sp>
    </p:spTree>
    <p:extLst>
      <p:ext uri="{BB962C8B-B14F-4D97-AF65-F5344CB8AC3E}">
        <p14:creationId xmlns:p14="http://schemas.microsoft.com/office/powerpoint/2010/main" val="1335701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286" y="337226"/>
            <a:ext cx="9934832" cy="1320800"/>
          </a:xfrm>
        </p:spPr>
        <p:txBody>
          <a:bodyPr>
            <a:noAutofit/>
          </a:bodyPr>
          <a:lstStyle/>
          <a:p>
            <a:r>
              <a:rPr lang="en-US" sz="4400" b="1" dirty="0" smtClean="0"/>
              <a:t>NURSE LEADER AS KNOWLEDGE WORKER</a:t>
            </a:r>
            <a:endParaRPr lang="en-US" sz="4400" dirty="0"/>
          </a:p>
        </p:txBody>
      </p:sp>
      <p:sp>
        <p:nvSpPr>
          <p:cNvPr id="3" name="Content Placeholder 2"/>
          <p:cNvSpPr>
            <a:spLocks noGrp="1"/>
          </p:cNvSpPr>
          <p:nvPr>
            <p:ph idx="1"/>
          </p:nvPr>
        </p:nvSpPr>
        <p:spPr>
          <a:xfrm>
            <a:off x="457200" y="2160589"/>
            <a:ext cx="8816802" cy="4504906"/>
          </a:xfrm>
        </p:spPr>
        <p:txBody>
          <a:bodyPr>
            <a:normAutofit/>
          </a:bodyPr>
          <a:lstStyle/>
          <a:p>
            <a:r>
              <a:rPr lang="en-GB" sz="2400" dirty="0" smtClean="0"/>
              <a:t>Highly skilled persons, rely on intellectual abilities.</a:t>
            </a:r>
          </a:p>
          <a:p>
            <a:r>
              <a:rPr lang="en-GB" sz="2400" dirty="0" smtClean="0"/>
              <a:t>Require specialized knowledge to complete work tasks. </a:t>
            </a:r>
          </a:p>
          <a:p>
            <a:r>
              <a:rPr lang="en-GB" sz="2400" dirty="0" smtClean="0"/>
              <a:t>Undergo formal training that is ascertained by accreditation, certification and licensure.</a:t>
            </a:r>
          </a:p>
          <a:p>
            <a:r>
              <a:rPr lang="en-GB" sz="2400" dirty="0" smtClean="0"/>
              <a:t>Adhere to professional practice standards.</a:t>
            </a:r>
          </a:p>
          <a:p>
            <a:r>
              <a:rPr lang="en-GB" sz="2400" dirty="0" smtClean="0"/>
              <a:t>Practice under minimal supervision.</a:t>
            </a:r>
            <a:endParaRPr lang="en-US" sz="2400" dirty="0"/>
          </a:p>
        </p:txBody>
      </p:sp>
    </p:spTree>
    <p:extLst>
      <p:ext uri="{BB962C8B-B14F-4D97-AF65-F5344CB8AC3E}">
        <p14:creationId xmlns:p14="http://schemas.microsoft.com/office/powerpoint/2010/main" val="5219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989" y="609600"/>
            <a:ext cx="8928013" cy="1320800"/>
          </a:xfrm>
        </p:spPr>
        <p:txBody>
          <a:bodyPr>
            <a:noAutofit/>
          </a:bodyPr>
          <a:lstStyle/>
          <a:p>
            <a:r>
              <a:rPr lang="en-US" sz="4400" b="1" dirty="0" smtClean="0"/>
              <a:t>NURSE LEADER AS KNOWLEDGE WORKER CONT’D.</a:t>
            </a:r>
            <a:endParaRPr lang="en-US" sz="4400" dirty="0"/>
          </a:p>
        </p:txBody>
      </p:sp>
      <p:sp>
        <p:nvSpPr>
          <p:cNvPr id="3" name="Content Placeholder 2"/>
          <p:cNvSpPr>
            <a:spLocks noGrp="1"/>
          </p:cNvSpPr>
          <p:nvPr>
            <p:ph idx="1"/>
          </p:nvPr>
        </p:nvSpPr>
        <p:spPr>
          <a:xfrm>
            <a:off x="345989" y="2160589"/>
            <a:ext cx="9255211" cy="4432716"/>
          </a:xfrm>
        </p:spPr>
        <p:txBody>
          <a:bodyPr>
            <a:normAutofit/>
          </a:bodyPr>
          <a:lstStyle/>
          <a:p>
            <a:r>
              <a:rPr lang="en-GB" sz="2400" dirty="0" smtClean="0"/>
              <a:t>Medical technologies.</a:t>
            </a:r>
          </a:p>
          <a:p>
            <a:r>
              <a:rPr lang="en-GB" sz="2400" dirty="0" smtClean="0"/>
              <a:t>Training to use the technologies. </a:t>
            </a:r>
          </a:p>
          <a:p>
            <a:r>
              <a:rPr lang="en-GB" sz="2400" dirty="0" smtClean="0"/>
              <a:t>Evolving profession, regularly refresh knowledge.</a:t>
            </a:r>
          </a:p>
          <a:p>
            <a:r>
              <a:rPr lang="en-GB" sz="2400" dirty="0" smtClean="0"/>
              <a:t>Solve past, new, emerging and expected problems. </a:t>
            </a:r>
          </a:p>
          <a:p>
            <a:r>
              <a:rPr lang="en-GB" sz="2400" dirty="0" smtClean="0"/>
              <a:t>Exceed traditional roles and speedily adapt to workplace requirements.</a:t>
            </a:r>
          </a:p>
          <a:p>
            <a:r>
              <a:rPr lang="en-GB" sz="2400" dirty="0" smtClean="0"/>
              <a:t>Management roles.</a:t>
            </a:r>
            <a:endParaRPr lang="en-US" sz="2400" dirty="0"/>
          </a:p>
        </p:txBody>
      </p:sp>
    </p:spTree>
    <p:extLst>
      <p:ext uri="{BB962C8B-B14F-4D97-AF65-F5344CB8AC3E}">
        <p14:creationId xmlns:p14="http://schemas.microsoft.com/office/powerpoint/2010/main" val="387200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422" y="609600"/>
            <a:ext cx="9051580" cy="1320800"/>
          </a:xfrm>
        </p:spPr>
        <p:txBody>
          <a:bodyPr>
            <a:normAutofit/>
          </a:bodyPr>
          <a:lstStyle/>
          <a:p>
            <a:r>
              <a:rPr lang="en-US" sz="4000" b="1" dirty="0"/>
              <a:t>NURSE LEADER AS KNOWLEDGE WORKER CONT’D.</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0212657"/>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0322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849" y="609600"/>
            <a:ext cx="9002153" cy="1320800"/>
          </a:xfrm>
        </p:spPr>
        <p:txBody>
          <a:bodyPr>
            <a:normAutofit/>
          </a:bodyPr>
          <a:lstStyle/>
          <a:p>
            <a:r>
              <a:rPr lang="en-US" sz="4000" b="1" dirty="0"/>
              <a:t>NURSE LEADER AS KNOWLEDGE WORKER CONT’D.</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448474"/>
              </p:ext>
            </p:extLst>
          </p:nvPr>
        </p:nvGraphicFramePr>
        <p:xfrm>
          <a:off x="677863" y="1930400"/>
          <a:ext cx="8596312" cy="4111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0827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422" y="444843"/>
            <a:ext cx="9242854" cy="1485557"/>
          </a:xfrm>
        </p:spPr>
        <p:txBody>
          <a:bodyPr>
            <a:noAutofit/>
          </a:bodyPr>
          <a:lstStyle/>
          <a:p>
            <a:r>
              <a:rPr lang="en-US" sz="4400" b="1" dirty="0" smtClean="0"/>
              <a:t>SCENARIO: </a:t>
            </a:r>
            <a:r>
              <a:rPr lang="en-US" sz="4400" b="1" dirty="0" smtClean="0"/>
              <a:t>HOSPITAL FALLS AND PRESSURE ULCERS</a:t>
            </a:r>
            <a:endParaRPr lang="en-US" sz="4400" b="1" dirty="0"/>
          </a:p>
        </p:txBody>
      </p:sp>
      <p:sp>
        <p:nvSpPr>
          <p:cNvPr id="3" name="Content Placeholder 2"/>
          <p:cNvSpPr>
            <a:spLocks noGrp="1"/>
          </p:cNvSpPr>
          <p:nvPr>
            <p:ph idx="1"/>
          </p:nvPr>
        </p:nvSpPr>
        <p:spPr>
          <a:xfrm>
            <a:off x="222422" y="2142309"/>
            <a:ext cx="9860692" cy="4307918"/>
          </a:xfrm>
        </p:spPr>
        <p:txBody>
          <a:bodyPr>
            <a:normAutofit/>
          </a:bodyPr>
          <a:lstStyle/>
          <a:p>
            <a:r>
              <a:rPr lang="en-GB" sz="2400" dirty="0" smtClean="0"/>
              <a:t>High incidence of hospital falls and pressure ulcers.</a:t>
            </a:r>
          </a:p>
          <a:p>
            <a:r>
              <a:rPr lang="en-GB" sz="2400" dirty="0" smtClean="0"/>
              <a:t>Below targeted performance.</a:t>
            </a:r>
          </a:p>
          <a:p>
            <a:r>
              <a:rPr lang="en-GB" sz="2400" dirty="0" smtClean="0"/>
              <a:t>Informatics helps to: </a:t>
            </a:r>
          </a:p>
          <a:p>
            <a:pPr lvl="1"/>
            <a:r>
              <a:rPr lang="en-GB" sz="2200" dirty="0"/>
              <a:t>Q</a:t>
            </a:r>
            <a:r>
              <a:rPr lang="en-GB" sz="2200" dirty="0" smtClean="0"/>
              <a:t>uantify the performance deviation.</a:t>
            </a:r>
          </a:p>
          <a:p>
            <a:pPr lvl="1"/>
            <a:r>
              <a:rPr lang="en-GB" sz="2400" dirty="0" smtClean="0"/>
              <a:t>Identify the causes of the problem. </a:t>
            </a:r>
          </a:p>
          <a:p>
            <a:pPr lvl="1"/>
            <a:r>
              <a:rPr lang="en-GB" sz="2400" dirty="0" smtClean="0"/>
              <a:t>Model different solutions for feasibility, effectiveness and efficiency. </a:t>
            </a:r>
          </a:p>
        </p:txBody>
      </p:sp>
    </p:spTree>
    <p:extLst>
      <p:ext uri="{BB962C8B-B14F-4D97-AF65-F5344CB8AC3E}">
        <p14:creationId xmlns:p14="http://schemas.microsoft.com/office/powerpoint/2010/main" val="46807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466" y="381000"/>
            <a:ext cx="8596668" cy="939800"/>
          </a:xfrm>
        </p:spPr>
        <p:txBody>
          <a:bodyPr>
            <a:normAutofit/>
          </a:bodyPr>
          <a:lstStyle/>
          <a:p>
            <a:r>
              <a:rPr lang="en-US" sz="4400" b="1" dirty="0" smtClean="0"/>
              <a:t>References</a:t>
            </a:r>
            <a:endParaRPr lang="en-US" sz="4400" b="1" dirty="0"/>
          </a:p>
        </p:txBody>
      </p:sp>
      <p:sp>
        <p:nvSpPr>
          <p:cNvPr id="3" name="Content Placeholder 2"/>
          <p:cNvSpPr>
            <a:spLocks noGrp="1"/>
          </p:cNvSpPr>
          <p:nvPr>
            <p:ph idx="1"/>
          </p:nvPr>
        </p:nvSpPr>
        <p:spPr>
          <a:xfrm>
            <a:off x="254000" y="1320800"/>
            <a:ext cx="9705546" cy="5327135"/>
          </a:xfrm>
        </p:spPr>
        <p:txBody>
          <a:bodyPr>
            <a:noAutofit/>
          </a:bodyPr>
          <a:lstStyle/>
          <a:p>
            <a:pPr marL="992188" lvl="0" indent="-992188">
              <a:buNone/>
            </a:pPr>
            <a:r>
              <a:rPr lang="en-US" dirty="0" smtClean="0"/>
              <a:t>Drucker</a:t>
            </a:r>
            <a:r>
              <a:rPr lang="en-US" dirty="0"/>
              <a:t>, P. (1959). </a:t>
            </a:r>
            <a:r>
              <a:rPr lang="en-US" i="1" dirty="0"/>
              <a:t>The landmarks of tomorrow</a:t>
            </a:r>
            <a:r>
              <a:rPr lang="en-US" dirty="0"/>
              <a:t>. </a:t>
            </a:r>
            <a:r>
              <a:rPr lang="en-US" dirty="0" smtClean="0"/>
              <a:t>HarperCollins </a:t>
            </a:r>
            <a:r>
              <a:rPr lang="en-US" dirty="0"/>
              <a:t>Publishers.</a:t>
            </a:r>
          </a:p>
          <a:p>
            <a:pPr marL="992188" lvl="0" indent="-992188">
              <a:buNone/>
            </a:pPr>
            <a:r>
              <a:rPr lang="en-US" dirty="0" err="1"/>
              <a:t>McGonigle</a:t>
            </a:r>
            <a:r>
              <a:rPr lang="en-US" dirty="0"/>
              <a:t>, D., &amp; </a:t>
            </a:r>
            <a:r>
              <a:rPr lang="en-US" dirty="0" err="1"/>
              <a:t>Mastrian</a:t>
            </a:r>
            <a:r>
              <a:rPr lang="en-US" dirty="0"/>
              <a:t>, K. (2018). </a:t>
            </a:r>
            <a:r>
              <a:rPr lang="en-US" i="1" dirty="0"/>
              <a:t>Nursing informatics and the foundation of knowledge</a:t>
            </a:r>
            <a:r>
              <a:rPr lang="en-US" dirty="0"/>
              <a:t> (4</a:t>
            </a:r>
            <a:r>
              <a:rPr lang="en-US" baseline="30000" dirty="0"/>
              <a:t>th</a:t>
            </a:r>
            <a:r>
              <a:rPr lang="en-US" dirty="0"/>
              <a:t> ed.). Jones and Bartlett Learning</a:t>
            </a:r>
            <a:r>
              <a:rPr lang="en-US" dirty="0" smtClean="0"/>
              <a:t>.</a:t>
            </a:r>
          </a:p>
          <a:p>
            <a:pPr marL="992188" lvl="0" indent="-992188">
              <a:buNone/>
            </a:pPr>
            <a:r>
              <a:rPr lang="en-US" dirty="0" smtClean="0"/>
              <a:t>Nagle</a:t>
            </a:r>
            <a:r>
              <a:rPr lang="en-US" dirty="0"/>
              <a:t>, L., </a:t>
            </a:r>
            <a:r>
              <a:rPr lang="en-US" dirty="0" err="1"/>
              <a:t>Sermeus</a:t>
            </a:r>
            <a:r>
              <a:rPr lang="en-US" dirty="0"/>
              <a:t>, W. &amp; </a:t>
            </a:r>
            <a:r>
              <a:rPr lang="en-US" dirty="0" err="1"/>
              <a:t>Junger</a:t>
            </a:r>
            <a:r>
              <a:rPr lang="en-US" dirty="0"/>
              <a:t>, A. (2017). Evolving role of the nursing informatics specialist. </a:t>
            </a:r>
            <a:r>
              <a:rPr lang="en-US" i="1" dirty="0"/>
              <a:t>Forecasting Informatics Competencies for Nurses in the Future of Connected Health, </a:t>
            </a:r>
            <a:r>
              <a:rPr lang="en-US" dirty="0"/>
              <a:t>212-221. </a:t>
            </a:r>
            <a:r>
              <a:rPr lang="en-US" dirty="0">
                <a:hlinkClick r:id="rId2"/>
              </a:rPr>
              <a:t>https://</a:t>
            </a:r>
            <a:r>
              <a:rPr lang="en-US" dirty="0" smtClean="0">
                <a:hlinkClick r:id="rId2"/>
              </a:rPr>
              <a:t>doi.org/</a:t>
            </a:r>
            <a:r>
              <a:rPr lang="en-US" dirty="0" smtClean="0">
                <a:hlinkClick r:id="rId2"/>
              </a:rPr>
              <a:t>10.3233/978-1-61499-738-2-212</a:t>
            </a:r>
            <a:r>
              <a:rPr lang="en-US" dirty="0" smtClean="0"/>
              <a:t> </a:t>
            </a:r>
            <a:endParaRPr lang="en-US" dirty="0"/>
          </a:p>
          <a:p>
            <a:pPr marL="992188" lvl="0" indent="-992188">
              <a:buNone/>
            </a:pPr>
            <a:r>
              <a:rPr lang="en-US" dirty="0"/>
              <a:t>Saba, V., &amp; McCormick, K. (2015). </a:t>
            </a:r>
            <a:r>
              <a:rPr lang="en-US" i="1" dirty="0"/>
              <a:t>Essentials of nursing informatics</a:t>
            </a:r>
            <a:r>
              <a:rPr lang="en-US" dirty="0"/>
              <a:t> (6</a:t>
            </a:r>
            <a:r>
              <a:rPr lang="en-US" baseline="30000" dirty="0"/>
              <a:t>th</a:t>
            </a:r>
            <a:r>
              <a:rPr lang="en-US" dirty="0"/>
              <a:t> ed.). McGraw-Hill</a:t>
            </a:r>
            <a:r>
              <a:rPr lang="en-US" dirty="0" smtClean="0"/>
              <a:t>.</a:t>
            </a:r>
          </a:p>
          <a:p>
            <a:pPr marL="992188" lvl="0" indent="-992188">
              <a:buNone/>
            </a:pPr>
            <a:r>
              <a:rPr lang="en-US" dirty="0" smtClean="0"/>
              <a:t>Yoder-Wise</a:t>
            </a:r>
            <a:r>
              <a:rPr lang="en-US" dirty="0"/>
              <a:t>, P. (2013). </a:t>
            </a:r>
            <a:r>
              <a:rPr lang="en-US" i="1" dirty="0"/>
              <a:t>Leading and managing in nursing</a:t>
            </a:r>
            <a:r>
              <a:rPr lang="en-US" dirty="0"/>
              <a:t> (5</a:t>
            </a:r>
            <a:r>
              <a:rPr lang="en-US" baseline="30000" dirty="0"/>
              <a:t>th</a:t>
            </a:r>
            <a:r>
              <a:rPr lang="en-US" dirty="0"/>
              <a:t> ed</a:t>
            </a:r>
            <a:r>
              <a:rPr lang="en-US" dirty="0" smtClean="0"/>
              <a:t>.). Elsevier </a:t>
            </a:r>
            <a:r>
              <a:rPr lang="en-US" dirty="0"/>
              <a:t>Health Sciences</a:t>
            </a:r>
            <a:r>
              <a:rPr lang="en-US" dirty="0" smtClean="0"/>
              <a:t>.</a:t>
            </a:r>
            <a:endParaRPr lang="en-US" dirty="0"/>
          </a:p>
        </p:txBody>
      </p:sp>
    </p:spTree>
    <p:extLst>
      <p:ext uri="{BB962C8B-B14F-4D97-AF65-F5344CB8AC3E}">
        <p14:creationId xmlns:p14="http://schemas.microsoft.com/office/powerpoint/2010/main" val="177931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1130</Words>
  <Application>Microsoft Office PowerPoint</Application>
  <PresentationFormat>Widescreen</PresentationFormat>
  <Paragraphs>61</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Ion</vt:lpstr>
      <vt:lpstr>NURSE LEADER AS KNOWLEDGE WORKER</vt:lpstr>
      <vt:lpstr>KNOWLEDGE WORKER</vt:lpstr>
      <vt:lpstr>NURSE LEADER AS KNOWLEDGE WORKER</vt:lpstr>
      <vt:lpstr>NURSE LEADER AS KNOWLEDGE WORKER CONT’D.</vt:lpstr>
      <vt:lpstr>NURSE LEADER AS KNOWLEDGE WORKER CONT’D.</vt:lpstr>
      <vt:lpstr>NURSE LEADER AS KNOWLEDGE WORKER CONT’D.</vt:lpstr>
      <vt:lpstr>SCENARIO: HOSPITAL FALLS AND PRESSURE ULCERS</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17</cp:revision>
  <dcterms:created xsi:type="dcterms:W3CDTF">2020-09-01T14:42:37Z</dcterms:created>
  <dcterms:modified xsi:type="dcterms:W3CDTF">2020-09-01T16:11:23Z</dcterms:modified>
</cp:coreProperties>
</file>